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33"/>
  </p:notesMasterIdLst>
  <p:sldIdLst>
    <p:sldId id="259" r:id="rId2"/>
    <p:sldId id="479" r:id="rId3"/>
    <p:sldId id="513" r:id="rId4"/>
    <p:sldId id="448" r:id="rId5"/>
    <p:sldId id="500" r:id="rId6"/>
    <p:sldId id="507" r:id="rId7"/>
    <p:sldId id="508" r:id="rId8"/>
    <p:sldId id="484" r:id="rId9"/>
    <p:sldId id="419" r:id="rId10"/>
    <p:sldId id="469" r:id="rId11"/>
    <p:sldId id="440" r:id="rId12"/>
    <p:sldId id="512" r:id="rId13"/>
    <p:sldId id="480" r:id="rId14"/>
    <p:sldId id="501" r:id="rId15"/>
    <p:sldId id="502" r:id="rId16"/>
    <p:sldId id="503" r:id="rId17"/>
    <p:sldId id="438" r:id="rId18"/>
    <p:sldId id="514" r:id="rId19"/>
    <p:sldId id="488" r:id="rId20"/>
    <p:sldId id="409" r:id="rId21"/>
    <p:sldId id="388" r:id="rId22"/>
    <p:sldId id="478" r:id="rId23"/>
    <p:sldId id="509" r:id="rId24"/>
    <p:sldId id="415" r:id="rId25"/>
    <p:sldId id="511" r:id="rId26"/>
    <p:sldId id="445" r:id="rId27"/>
    <p:sldId id="444" r:id="rId28"/>
    <p:sldId id="447" r:id="rId29"/>
    <p:sldId id="381" r:id="rId30"/>
    <p:sldId id="510" r:id="rId31"/>
    <p:sldId id="439" r:id="rId32"/>
  </p:sldIdLst>
  <p:sldSz cx="9144000" cy="6858000" type="screen4x3"/>
  <p:notesSz cx="6669088" cy="9926638"/>
  <p:embeddedFontLs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Corbel" panose="020B0503020204020204" pitchFamily="34" charset="0"/>
      <p:regular r:id="rId38"/>
      <p:bold r:id="rId39"/>
      <p:italic r:id="rId40"/>
      <p:boldItalic r:id="rId41"/>
    </p:embeddedFont>
    <p:embeddedFont>
      <p:font typeface="Moderne" pitchFamily="2" charset="0"/>
      <p:regular r:id="rId4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ve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80C60E"/>
    <a:srgbClr val="648C61"/>
    <a:srgbClr val="A9432B"/>
    <a:srgbClr val="738991"/>
    <a:srgbClr val="0066FF"/>
    <a:srgbClr val="00FF00"/>
    <a:srgbClr val="CC99FF"/>
    <a:srgbClr val="FF00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84810" autoAdjust="0"/>
  </p:normalViewPr>
  <p:slideViewPr>
    <p:cSldViewPr snapToGrid="0">
      <p:cViewPr varScale="1">
        <p:scale>
          <a:sx n="74" d="100"/>
          <a:sy n="74" d="100"/>
        </p:scale>
        <p:origin x="90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72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0"/>
    <c:plotArea>
      <c:layout/>
      <c:pieChart>
        <c:varyColors val="1"/>
        <c:ser>
          <c:idx val="0"/>
          <c:order val="0"/>
          <c:explosion val="26"/>
          <c:dPt>
            <c:idx val="0"/>
            <c:bubble3D val="0"/>
            <c:spPr>
              <a:solidFill>
                <a:srgbClr val="66FF66"/>
              </a:solidFill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681-4149-A66C-7A4FE6BCFD32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bevelT w="63500" h="63500" prst="artDeco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681-4149-A66C-7A4FE6BCFD32}"/>
              </c:ext>
            </c:extLst>
          </c:dPt>
          <c:dLbls>
            <c:dLbl>
              <c:idx val="0"/>
              <c:layout>
                <c:manualLayout>
                  <c:x val="-0.17035212881700201"/>
                  <c:y val="-0.163133982435687"/>
                </c:manualLayout>
              </c:layout>
              <c:tx>
                <c:rich>
                  <a:bodyPr/>
                  <a:lstStyle/>
                  <a:p>
                    <a:pPr>
                      <a:defRPr sz="3600"/>
                    </a:pPr>
                    <a:r>
                      <a:rPr lang="en-US" sz="540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$5.6</a:t>
                    </a:r>
                    <a:r>
                      <a:rPr lang="en-US" sz="54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 </a:t>
                    </a:r>
                    <a:r>
                      <a:rPr lang="en-US" sz="2400" baseline="0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billion</a:t>
                    </a:r>
                    <a:endParaRPr lang="en-US" sz="3600" dirty="0">
                      <a:solidFill>
                        <a:schemeClr val="bg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81-4149-A66C-7A4FE6BCFD32}"/>
                </c:ext>
              </c:extLst>
            </c:dLbl>
            <c:dLbl>
              <c:idx val="1"/>
              <c:layout>
                <c:manualLayout>
                  <c:x val="-8.2485239718575465E-2"/>
                  <c:y val="0.16786956737069375"/>
                </c:manualLayout>
              </c:layout>
              <c:tx>
                <c:rich>
                  <a:bodyPr/>
                  <a:lstStyle/>
                  <a:p>
                    <a:pPr>
                      <a:defRPr sz="3200"/>
                    </a:pPr>
                    <a:r>
                      <a:rPr lang="en-US" sz="54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$990</a:t>
                    </a:r>
                    <a:br>
                      <a:rPr lang="en-US" sz="54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</a:br>
                    <a:r>
                      <a:rPr lang="en-US" sz="2800" dirty="0">
                        <a:latin typeface="Calibri" panose="020F0502020204030204" pitchFamily="34" charset="0"/>
                        <a:cs typeface="Calibri" panose="020F0502020204030204" pitchFamily="34" charset="0"/>
                      </a:rPr>
                      <a:t>million</a:t>
                    </a:r>
                    <a:endParaRPr lang="en-US" sz="2000" dirty="0"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81-4149-A66C-7A4FE6BCFD3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(Sheet1!$A$2,Sheet1!$C$2)</c:f>
              <c:numCache>
                <c:formatCode>_-"$"* #,##0_-;\-"$"* #,##0_-;_-"$"* "-"??_-;_-@_-</c:formatCode>
                <c:ptCount val="2"/>
                <c:pt idx="0">
                  <c:v>4600000000</c:v>
                </c:pt>
                <c:pt idx="1">
                  <c:v>690000000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81-4149-A66C-7A4FE6BCFD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4" Type="http://schemas.openxmlformats.org/officeDocument/2006/relationships/image" Target="../media/image36.sv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4" Type="http://schemas.openxmlformats.org/officeDocument/2006/relationships/image" Target="../media/image15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svg"/><Relationship Id="rId1" Type="http://schemas.openxmlformats.org/officeDocument/2006/relationships/image" Target="../media/image33.png"/><Relationship Id="rId4" Type="http://schemas.openxmlformats.org/officeDocument/2006/relationships/image" Target="../media/image36.sv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5" Type="http://schemas.openxmlformats.org/officeDocument/2006/relationships/image" Target="../media/image44.png"/><Relationship Id="rId4" Type="http://schemas.openxmlformats.org/officeDocument/2006/relationships/image" Target="../media/image4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C14EB6-FAC9-493A-9AD5-20BE9EF84A02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77D5A981-9311-41C6-9040-9320D5FF30DA}">
      <dgm:prSet phldrT="[Text]" custT="1"/>
      <dgm:spPr/>
      <dgm:t>
        <a:bodyPr/>
        <a:lstStyle/>
        <a:p>
          <a:r>
            <a:rPr lang="en-AU" sz="2000" dirty="0">
              <a:solidFill>
                <a:schemeClr val="tx1"/>
              </a:solidFill>
            </a:rPr>
            <a:t>Value Optimisation</a:t>
          </a:r>
        </a:p>
      </dgm:t>
    </dgm:pt>
    <dgm:pt modelId="{434D4D70-ABE4-46C0-8AD5-50771B12FF7C}" type="parTrans" cxnId="{69690054-E2F9-4CB2-B943-06BFF3D70AB8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8B016443-95A2-47B3-B598-2A5D3E689CE3}" type="sibTrans" cxnId="{69690054-E2F9-4CB2-B943-06BFF3D70AB8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C7A18248-7942-418C-BE93-776E4455276B}">
      <dgm:prSet phldrT="[Text]"/>
      <dgm:spPr/>
      <dgm:t>
        <a:bodyPr/>
        <a:lstStyle/>
        <a:p>
          <a:r>
            <a:rPr lang="en-AU" dirty="0">
              <a:solidFill>
                <a:schemeClr val="bg1"/>
              </a:solidFill>
            </a:rPr>
            <a:t>Care Process</a:t>
          </a:r>
        </a:p>
      </dgm:t>
    </dgm:pt>
    <dgm:pt modelId="{68DD10E7-8AD7-4B51-A5F0-DBF2511A787C}" type="parTrans" cxnId="{D8A49F1D-E3FE-46E5-B932-9D85ABF25C51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BC0AE9EB-C79B-415D-B899-E9823ADA391C}" type="sibTrans" cxnId="{D8A49F1D-E3FE-46E5-B932-9D85ABF25C51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CA092190-2641-4C7A-BF35-D4AF82167A6A}">
      <dgm:prSet phldrT="[Text]"/>
      <dgm:spPr/>
      <dgm:t>
        <a:bodyPr/>
        <a:lstStyle/>
        <a:p>
          <a:r>
            <a:rPr lang="en-AU" dirty="0">
              <a:solidFill>
                <a:schemeClr val="bg1"/>
              </a:solidFill>
            </a:rPr>
            <a:t>Patient Outcomes</a:t>
          </a:r>
        </a:p>
      </dgm:t>
    </dgm:pt>
    <dgm:pt modelId="{03FFE6D0-5E32-4CB5-8AFB-49307415AE5B}" type="parTrans" cxnId="{AD59F294-0C6B-420B-A4FC-A6530DF47733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9712F608-841B-4BBE-BD36-D1607AD376EC}" type="sibTrans" cxnId="{AD59F294-0C6B-420B-A4FC-A6530DF47733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46444B77-EAF9-41AA-B96A-F6B4FC8255A0}">
      <dgm:prSet phldrT="[Text]"/>
      <dgm:spPr/>
      <dgm:t>
        <a:bodyPr/>
        <a:lstStyle/>
        <a:p>
          <a:r>
            <a:rPr lang="en-AU" dirty="0">
              <a:solidFill>
                <a:schemeClr val="bg1"/>
              </a:solidFill>
            </a:rPr>
            <a:t>Cost</a:t>
          </a:r>
        </a:p>
      </dgm:t>
    </dgm:pt>
    <dgm:pt modelId="{C6849AFD-9A12-4E4D-946C-49E8DCE9FF0E}" type="parTrans" cxnId="{6352421E-6806-4DB6-974C-CD8EDE61345B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AD238EA6-431B-43E1-8A1E-5870B7A48ECE}" type="sibTrans" cxnId="{6352421E-6806-4DB6-974C-CD8EDE61345B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2A53C354-39B4-43CD-A365-301C70F25E96}">
      <dgm:prSet phldrT="[Text]"/>
      <dgm:spPr/>
      <dgm:t>
        <a:bodyPr/>
        <a:lstStyle/>
        <a:p>
          <a:r>
            <a:rPr lang="en-AU" dirty="0">
              <a:solidFill>
                <a:schemeClr val="bg1"/>
              </a:solidFill>
            </a:rPr>
            <a:t>Risk Adjustment</a:t>
          </a:r>
        </a:p>
      </dgm:t>
    </dgm:pt>
    <dgm:pt modelId="{ABD57783-798B-4998-BA5B-2B43FBC2CB52}" type="parTrans" cxnId="{704F6956-4A51-4A51-907B-5A5486E5BB2F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C48128E4-4BA9-454A-8A90-5F7036404137}" type="sibTrans" cxnId="{704F6956-4A51-4A51-907B-5A5486E5BB2F}">
      <dgm:prSet/>
      <dgm:spPr/>
      <dgm:t>
        <a:bodyPr/>
        <a:lstStyle/>
        <a:p>
          <a:endParaRPr lang="en-AU">
            <a:solidFill>
              <a:schemeClr val="bg1"/>
            </a:solidFill>
          </a:endParaRPr>
        </a:p>
      </dgm:t>
    </dgm:pt>
    <dgm:pt modelId="{3F7C84EE-FB89-4A6B-9FAA-10BC9F679AF2}" type="pres">
      <dgm:prSet presAssocID="{73C14EB6-FAC9-493A-9AD5-20BE9EF84A0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B97928-DE66-4A20-B167-8A33B88770D6}" type="pres">
      <dgm:prSet presAssocID="{77D5A981-9311-41C6-9040-9320D5FF30DA}" presName="centerShape" presStyleLbl="node0" presStyleIdx="0" presStyleCnt="1" custScaleX="135448" custScaleY="135448"/>
      <dgm:spPr/>
    </dgm:pt>
    <dgm:pt modelId="{75356967-E9D9-4517-8CEC-58E8285594E9}" type="pres">
      <dgm:prSet presAssocID="{68DD10E7-8AD7-4B51-A5F0-DBF2511A787C}" presName="Name9" presStyleLbl="parChTrans1D2" presStyleIdx="0" presStyleCnt="4"/>
      <dgm:spPr/>
    </dgm:pt>
    <dgm:pt modelId="{52637661-E755-4DE9-82AF-65547B5D0B19}" type="pres">
      <dgm:prSet presAssocID="{68DD10E7-8AD7-4B51-A5F0-DBF2511A787C}" presName="connTx" presStyleLbl="parChTrans1D2" presStyleIdx="0" presStyleCnt="4"/>
      <dgm:spPr/>
    </dgm:pt>
    <dgm:pt modelId="{AECB9385-8205-4D1A-ABB2-199A689B591F}" type="pres">
      <dgm:prSet presAssocID="{C7A18248-7942-418C-BE93-776E4455276B}" presName="node" presStyleLbl="node1" presStyleIdx="0" presStyleCnt="4">
        <dgm:presLayoutVars>
          <dgm:bulletEnabled val="1"/>
        </dgm:presLayoutVars>
      </dgm:prSet>
      <dgm:spPr/>
    </dgm:pt>
    <dgm:pt modelId="{3E3328D6-F1D5-4EB7-809F-CC8A661590FD}" type="pres">
      <dgm:prSet presAssocID="{03FFE6D0-5E32-4CB5-8AFB-49307415AE5B}" presName="Name9" presStyleLbl="parChTrans1D2" presStyleIdx="1" presStyleCnt="4"/>
      <dgm:spPr/>
    </dgm:pt>
    <dgm:pt modelId="{9FE7878B-9287-4B3D-A40F-478AE2041A3D}" type="pres">
      <dgm:prSet presAssocID="{03FFE6D0-5E32-4CB5-8AFB-49307415AE5B}" presName="connTx" presStyleLbl="parChTrans1D2" presStyleIdx="1" presStyleCnt="4"/>
      <dgm:spPr/>
    </dgm:pt>
    <dgm:pt modelId="{148023C6-EA7F-43AD-BD34-C958FE63470C}" type="pres">
      <dgm:prSet presAssocID="{CA092190-2641-4C7A-BF35-D4AF82167A6A}" presName="node" presStyleLbl="node1" presStyleIdx="1" presStyleCnt="4">
        <dgm:presLayoutVars>
          <dgm:bulletEnabled val="1"/>
        </dgm:presLayoutVars>
      </dgm:prSet>
      <dgm:spPr/>
    </dgm:pt>
    <dgm:pt modelId="{E435671B-7596-46AF-B565-1CA12254DC1F}" type="pres">
      <dgm:prSet presAssocID="{C6849AFD-9A12-4E4D-946C-49E8DCE9FF0E}" presName="Name9" presStyleLbl="parChTrans1D2" presStyleIdx="2" presStyleCnt="4"/>
      <dgm:spPr/>
    </dgm:pt>
    <dgm:pt modelId="{89955311-F321-4537-8010-EC8E4636D99F}" type="pres">
      <dgm:prSet presAssocID="{C6849AFD-9A12-4E4D-946C-49E8DCE9FF0E}" presName="connTx" presStyleLbl="parChTrans1D2" presStyleIdx="2" presStyleCnt="4"/>
      <dgm:spPr/>
    </dgm:pt>
    <dgm:pt modelId="{4B45E930-404B-4C6B-8833-56128FB9925F}" type="pres">
      <dgm:prSet presAssocID="{46444B77-EAF9-41AA-B96A-F6B4FC8255A0}" presName="node" presStyleLbl="node1" presStyleIdx="2" presStyleCnt="4">
        <dgm:presLayoutVars>
          <dgm:bulletEnabled val="1"/>
        </dgm:presLayoutVars>
      </dgm:prSet>
      <dgm:spPr/>
    </dgm:pt>
    <dgm:pt modelId="{96AFFAA9-95FC-4A63-9EF8-0ADA0B39E905}" type="pres">
      <dgm:prSet presAssocID="{ABD57783-798B-4998-BA5B-2B43FBC2CB52}" presName="Name9" presStyleLbl="parChTrans1D2" presStyleIdx="3" presStyleCnt="4"/>
      <dgm:spPr/>
    </dgm:pt>
    <dgm:pt modelId="{540437B5-6833-411C-A3C0-E6466079F6D7}" type="pres">
      <dgm:prSet presAssocID="{ABD57783-798B-4998-BA5B-2B43FBC2CB52}" presName="connTx" presStyleLbl="parChTrans1D2" presStyleIdx="3" presStyleCnt="4"/>
      <dgm:spPr/>
    </dgm:pt>
    <dgm:pt modelId="{88964B61-10EC-4751-A772-67F759F31AC9}" type="pres">
      <dgm:prSet presAssocID="{2A53C354-39B4-43CD-A365-301C70F25E96}" presName="node" presStyleLbl="node1" presStyleIdx="3" presStyleCnt="4">
        <dgm:presLayoutVars>
          <dgm:bulletEnabled val="1"/>
        </dgm:presLayoutVars>
      </dgm:prSet>
      <dgm:spPr/>
    </dgm:pt>
  </dgm:ptLst>
  <dgm:cxnLst>
    <dgm:cxn modelId="{D8A49F1D-E3FE-46E5-B932-9D85ABF25C51}" srcId="{77D5A981-9311-41C6-9040-9320D5FF30DA}" destId="{C7A18248-7942-418C-BE93-776E4455276B}" srcOrd="0" destOrd="0" parTransId="{68DD10E7-8AD7-4B51-A5F0-DBF2511A787C}" sibTransId="{BC0AE9EB-C79B-415D-B899-E9823ADA391C}"/>
    <dgm:cxn modelId="{6352421E-6806-4DB6-974C-CD8EDE61345B}" srcId="{77D5A981-9311-41C6-9040-9320D5FF30DA}" destId="{46444B77-EAF9-41AA-B96A-F6B4FC8255A0}" srcOrd="2" destOrd="0" parTransId="{C6849AFD-9A12-4E4D-946C-49E8DCE9FF0E}" sibTransId="{AD238EA6-431B-43E1-8A1E-5870B7A48ECE}"/>
    <dgm:cxn modelId="{BAF0B81E-F9A5-4D29-AEEB-3A2FEE522087}" type="presOf" srcId="{77D5A981-9311-41C6-9040-9320D5FF30DA}" destId="{70B97928-DE66-4A20-B167-8A33B88770D6}" srcOrd="0" destOrd="0" presId="urn:microsoft.com/office/officeart/2005/8/layout/radial1"/>
    <dgm:cxn modelId="{52A1F527-94EF-466A-932D-EBB3678D94D1}" type="presOf" srcId="{2A53C354-39B4-43CD-A365-301C70F25E96}" destId="{88964B61-10EC-4751-A772-67F759F31AC9}" srcOrd="0" destOrd="0" presId="urn:microsoft.com/office/officeart/2005/8/layout/radial1"/>
    <dgm:cxn modelId="{9CA1064A-B3A6-4FA2-A9D3-12D8144AA7E4}" type="presOf" srcId="{46444B77-EAF9-41AA-B96A-F6B4FC8255A0}" destId="{4B45E930-404B-4C6B-8833-56128FB9925F}" srcOrd="0" destOrd="0" presId="urn:microsoft.com/office/officeart/2005/8/layout/radial1"/>
    <dgm:cxn modelId="{348F7650-A7D6-4A44-B0D9-E5596AB80360}" type="presOf" srcId="{ABD57783-798B-4998-BA5B-2B43FBC2CB52}" destId="{96AFFAA9-95FC-4A63-9EF8-0ADA0B39E905}" srcOrd="0" destOrd="0" presId="urn:microsoft.com/office/officeart/2005/8/layout/radial1"/>
    <dgm:cxn modelId="{2EEFD550-AEDC-48C6-9167-AE2EC430E7A7}" type="presOf" srcId="{03FFE6D0-5E32-4CB5-8AFB-49307415AE5B}" destId="{9FE7878B-9287-4B3D-A40F-478AE2041A3D}" srcOrd="1" destOrd="0" presId="urn:microsoft.com/office/officeart/2005/8/layout/radial1"/>
    <dgm:cxn modelId="{69690054-E2F9-4CB2-B943-06BFF3D70AB8}" srcId="{73C14EB6-FAC9-493A-9AD5-20BE9EF84A02}" destId="{77D5A981-9311-41C6-9040-9320D5FF30DA}" srcOrd="0" destOrd="0" parTransId="{434D4D70-ABE4-46C0-8AD5-50771B12FF7C}" sibTransId="{8B016443-95A2-47B3-B598-2A5D3E689CE3}"/>
    <dgm:cxn modelId="{704F6956-4A51-4A51-907B-5A5486E5BB2F}" srcId="{77D5A981-9311-41C6-9040-9320D5FF30DA}" destId="{2A53C354-39B4-43CD-A365-301C70F25E96}" srcOrd="3" destOrd="0" parTransId="{ABD57783-798B-4998-BA5B-2B43FBC2CB52}" sibTransId="{C48128E4-4BA9-454A-8A90-5F7036404137}"/>
    <dgm:cxn modelId="{A232B985-FBAD-432C-8D43-200E779F6767}" type="presOf" srcId="{C6849AFD-9A12-4E4D-946C-49E8DCE9FF0E}" destId="{E435671B-7596-46AF-B565-1CA12254DC1F}" srcOrd="0" destOrd="0" presId="urn:microsoft.com/office/officeart/2005/8/layout/radial1"/>
    <dgm:cxn modelId="{AD59F294-0C6B-420B-A4FC-A6530DF47733}" srcId="{77D5A981-9311-41C6-9040-9320D5FF30DA}" destId="{CA092190-2641-4C7A-BF35-D4AF82167A6A}" srcOrd="1" destOrd="0" parTransId="{03FFE6D0-5E32-4CB5-8AFB-49307415AE5B}" sibTransId="{9712F608-841B-4BBE-BD36-D1607AD376EC}"/>
    <dgm:cxn modelId="{8BC51798-A65F-475C-893A-E72E5BC6ABB9}" type="presOf" srcId="{68DD10E7-8AD7-4B51-A5F0-DBF2511A787C}" destId="{52637661-E755-4DE9-82AF-65547B5D0B19}" srcOrd="1" destOrd="0" presId="urn:microsoft.com/office/officeart/2005/8/layout/radial1"/>
    <dgm:cxn modelId="{9AA08EAC-5CA5-4429-9959-128E8CA0C086}" type="presOf" srcId="{C6849AFD-9A12-4E4D-946C-49E8DCE9FF0E}" destId="{89955311-F321-4537-8010-EC8E4636D99F}" srcOrd="1" destOrd="0" presId="urn:microsoft.com/office/officeart/2005/8/layout/radial1"/>
    <dgm:cxn modelId="{4658B4BA-B108-416A-8DFE-03EDC7A8863A}" type="presOf" srcId="{03FFE6D0-5E32-4CB5-8AFB-49307415AE5B}" destId="{3E3328D6-F1D5-4EB7-809F-CC8A661590FD}" srcOrd="0" destOrd="0" presId="urn:microsoft.com/office/officeart/2005/8/layout/radial1"/>
    <dgm:cxn modelId="{86219BBE-3A5E-4220-9E44-27073B84A9EE}" type="presOf" srcId="{CA092190-2641-4C7A-BF35-D4AF82167A6A}" destId="{148023C6-EA7F-43AD-BD34-C958FE63470C}" srcOrd="0" destOrd="0" presId="urn:microsoft.com/office/officeart/2005/8/layout/radial1"/>
    <dgm:cxn modelId="{57766EC7-6535-4FEF-86FB-17CF60F1C648}" type="presOf" srcId="{73C14EB6-FAC9-493A-9AD5-20BE9EF84A02}" destId="{3F7C84EE-FB89-4A6B-9FAA-10BC9F679AF2}" srcOrd="0" destOrd="0" presId="urn:microsoft.com/office/officeart/2005/8/layout/radial1"/>
    <dgm:cxn modelId="{90CA55CD-93A0-46AF-99F8-6DB3530FC9D3}" type="presOf" srcId="{68DD10E7-8AD7-4B51-A5F0-DBF2511A787C}" destId="{75356967-E9D9-4517-8CEC-58E8285594E9}" srcOrd="0" destOrd="0" presId="urn:microsoft.com/office/officeart/2005/8/layout/radial1"/>
    <dgm:cxn modelId="{82455FFC-D460-4617-9CE7-1F5A3B259967}" type="presOf" srcId="{ABD57783-798B-4998-BA5B-2B43FBC2CB52}" destId="{540437B5-6833-411C-A3C0-E6466079F6D7}" srcOrd="1" destOrd="0" presId="urn:microsoft.com/office/officeart/2005/8/layout/radial1"/>
    <dgm:cxn modelId="{2BE1E7FC-1647-4EA0-AA55-5F53674D81A4}" type="presOf" srcId="{C7A18248-7942-418C-BE93-776E4455276B}" destId="{AECB9385-8205-4D1A-ABB2-199A689B591F}" srcOrd="0" destOrd="0" presId="urn:microsoft.com/office/officeart/2005/8/layout/radial1"/>
    <dgm:cxn modelId="{5DBB82BC-3017-4335-A3AB-A01DF3A0A00B}" type="presParOf" srcId="{3F7C84EE-FB89-4A6B-9FAA-10BC9F679AF2}" destId="{70B97928-DE66-4A20-B167-8A33B88770D6}" srcOrd="0" destOrd="0" presId="urn:microsoft.com/office/officeart/2005/8/layout/radial1"/>
    <dgm:cxn modelId="{17C20560-8904-4B48-98B5-BE96C8226C05}" type="presParOf" srcId="{3F7C84EE-FB89-4A6B-9FAA-10BC9F679AF2}" destId="{75356967-E9D9-4517-8CEC-58E8285594E9}" srcOrd="1" destOrd="0" presId="urn:microsoft.com/office/officeart/2005/8/layout/radial1"/>
    <dgm:cxn modelId="{FF4DBD85-70B6-4626-8C4B-4DDD3B413841}" type="presParOf" srcId="{75356967-E9D9-4517-8CEC-58E8285594E9}" destId="{52637661-E755-4DE9-82AF-65547B5D0B19}" srcOrd="0" destOrd="0" presId="urn:microsoft.com/office/officeart/2005/8/layout/radial1"/>
    <dgm:cxn modelId="{51C7F6FC-7622-44A6-B509-6C22C6E677A9}" type="presParOf" srcId="{3F7C84EE-FB89-4A6B-9FAA-10BC9F679AF2}" destId="{AECB9385-8205-4D1A-ABB2-199A689B591F}" srcOrd="2" destOrd="0" presId="urn:microsoft.com/office/officeart/2005/8/layout/radial1"/>
    <dgm:cxn modelId="{64C52277-C1CA-4CDE-B39A-6E8599F8530C}" type="presParOf" srcId="{3F7C84EE-FB89-4A6B-9FAA-10BC9F679AF2}" destId="{3E3328D6-F1D5-4EB7-809F-CC8A661590FD}" srcOrd="3" destOrd="0" presId="urn:microsoft.com/office/officeart/2005/8/layout/radial1"/>
    <dgm:cxn modelId="{5F0EEBAA-147E-4513-AEF7-B53E7CA2013C}" type="presParOf" srcId="{3E3328D6-F1D5-4EB7-809F-CC8A661590FD}" destId="{9FE7878B-9287-4B3D-A40F-478AE2041A3D}" srcOrd="0" destOrd="0" presId="urn:microsoft.com/office/officeart/2005/8/layout/radial1"/>
    <dgm:cxn modelId="{BC3BE1A7-1813-4DB2-BCD6-D7279CD1A9A6}" type="presParOf" srcId="{3F7C84EE-FB89-4A6B-9FAA-10BC9F679AF2}" destId="{148023C6-EA7F-43AD-BD34-C958FE63470C}" srcOrd="4" destOrd="0" presId="urn:microsoft.com/office/officeart/2005/8/layout/radial1"/>
    <dgm:cxn modelId="{DA1CA4F2-A628-4B19-8B34-B129077D4A4B}" type="presParOf" srcId="{3F7C84EE-FB89-4A6B-9FAA-10BC9F679AF2}" destId="{E435671B-7596-46AF-B565-1CA12254DC1F}" srcOrd="5" destOrd="0" presId="urn:microsoft.com/office/officeart/2005/8/layout/radial1"/>
    <dgm:cxn modelId="{F66FD375-D67B-4D6E-B225-B1A2116BA339}" type="presParOf" srcId="{E435671B-7596-46AF-B565-1CA12254DC1F}" destId="{89955311-F321-4537-8010-EC8E4636D99F}" srcOrd="0" destOrd="0" presId="urn:microsoft.com/office/officeart/2005/8/layout/radial1"/>
    <dgm:cxn modelId="{C54353A7-2F07-473F-8527-4089CBF18958}" type="presParOf" srcId="{3F7C84EE-FB89-4A6B-9FAA-10BC9F679AF2}" destId="{4B45E930-404B-4C6B-8833-56128FB9925F}" srcOrd="6" destOrd="0" presId="urn:microsoft.com/office/officeart/2005/8/layout/radial1"/>
    <dgm:cxn modelId="{CB655E67-A8CA-4C1A-89C9-E12965AAEDC2}" type="presParOf" srcId="{3F7C84EE-FB89-4A6B-9FAA-10BC9F679AF2}" destId="{96AFFAA9-95FC-4A63-9EF8-0ADA0B39E905}" srcOrd="7" destOrd="0" presId="urn:microsoft.com/office/officeart/2005/8/layout/radial1"/>
    <dgm:cxn modelId="{48F61140-D0D2-4C16-97D8-E387C35BF733}" type="presParOf" srcId="{96AFFAA9-95FC-4A63-9EF8-0ADA0B39E905}" destId="{540437B5-6833-411C-A3C0-E6466079F6D7}" srcOrd="0" destOrd="0" presId="urn:microsoft.com/office/officeart/2005/8/layout/radial1"/>
    <dgm:cxn modelId="{13B6D7A0-D14A-471F-B90C-096FF4708909}" type="presParOf" srcId="{3F7C84EE-FB89-4A6B-9FAA-10BC9F679AF2}" destId="{88964B61-10EC-4751-A772-67F759F31AC9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F58C7D-1F91-4234-ACCE-58AA2A8F839B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F88D569-B209-4DBE-85B3-B14582130CFB}">
      <dgm:prSet/>
      <dgm:spPr/>
      <dgm:t>
        <a:bodyPr/>
        <a:lstStyle/>
        <a:p>
          <a:pPr>
            <a:defRPr cap="all"/>
          </a:pPr>
          <a:r>
            <a:rPr lang="en-AU" cap="none" baseline="0" dirty="0"/>
            <a:t>Unifying visibility across existing systems</a:t>
          </a:r>
          <a:endParaRPr lang="en-US" cap="none" baseline="0" dirty="0"/>
        </a:p>
      </dgm:t>
    </dgm:pt>
    <dgm:pt modelId="{47F882CC-310E-4259-9AB2-1D0BD250FB2F}" type="parTrans" cxnId="{E1879440-FEA2-4BA6-A08B-6988DABED824}">
      <dgm:prSet/>
      <dgm:spPr/>
      <dgm:t>
        <a:bodyPr/>
        <a:lstStyle/>
        <a:p>
          <a:endParaRPr lang="en-US"/>
        </a:p>
      </dgm:t>
    </dgm:pt>
    <dgm:pt modelId="{51A1DBD2-E2C7-4124-A4B9-076DDA293D36}" type="sibTrans" cxnId="{E1879440-FEA2-4BA6-A08B-6988DABED824}">
      <dgm:prSet/>
      <dgm:spPr/>
      <dgm:t>
        <a:bodyPr/>
        <a:lstStyle/>
        <a:p>
          <a:endParaRPr lang="en-US"/>
        </a:p>
      </dgm:t>
    </dgm:pt>
    <dgm:pt modelId="{7DB95B9A-5BAF-4249-A4BD-491F2EEF922F}">
      <dgm:prSet/>
      <dgm:spPr/>
      <dgm:t>
        <a:bodyPr/>
        <a:lstStyle/>
        <a:p>
          <a:pPr>
            <a:defRPr cap="all"/>
          </a:pPr>
          <a:r>
            <a:rPr lang="en-AU" cap="none" baseline="0" dirty="0"/>
            <a:t>Unlock value in data you already have</a:t>
          </a:r>
          <a:endParaRPr lang="en-US" cap="none" baseline="0" dirty="0"/>
        </a:p>
      </dgm:t>
    </dgm:pt>
    <dgm:pt modelId="{09F87E62-4283-4B7F-BFA3-EE37C6B0565E}" type="parTrans" cxnId="{643C91C1-68F1-40C7-B5D0-7B5BF07CBE44}">
      <dgm:prSet/>
      <dgm:spPr/>
      <dgm:t>
        <a:bodyPr/>
        <a:lstStyle/>
        <a:p>
          <a:endParaRPr lang="en-US"/>
        </a:p>
      </dgm:t>
    </dgm:pt>
    <dgm:pt modelId="{6CDCA8DF-55BE-4983-A6AA-4FDF55C78D53}" type="sibTrans" cxnId="{643C91C1-68F1-40C7-B5D0-7B5BF07CBE44}">
      <dgm:prSet/>
      <dgm:spPr/>
      <dgm:t>
        <a:bodyPr/>
        <a:lstStyle/>
        <a:p>
          <a:endParaRPr lang="en-US"/>
        </a:p>
      </dgm:t>
    </dgm:pt>
    <dgm:pt modelId="{3B14CADE-935B-49DF-9075-1B5EE6E71DB9}">
      <dgm:prSet/>
      <dgm:spPr/>
      <dgm:t>
        <a:bodyPr/>
        <a:lstStyle/>
        <a:p>
          <a:pPr>
            <a:defRPr cap="all"/>
          </a:pPr>
          <a:r>
            <a:rPr lang="en-AU" cap="none" baseline="0" dirty="0"/>
            <a:t>Manageable </a:t>
          </a:r>
          <a:r>
            <a:rPr lang="en-AU" cap="none" baseline="0"/>
            <a:t>&amp; meaningful insights</a:t>
          </a:r>
          <a:endParaRPr lang="en-US" cap="none" baseline="0" dirty="0"/>
        </a:p>
      </dgm:t>
    </dgm:pt>
    <dgm:pt modelId="{9CB51172-AA07-4DB3-97B6-2D84D457696D}" type="parTrans" cxnId="{B7CE1325-F745-490A-83DE-CF49EDCDC056}">
      <dgm:prSet/>
      <dgm:spPr/>
      <dgm:t>
        <a:bodyPr/>
        <a:lstStyle/>
        <a:p>
          <a:endParaRPr lang="en-US"/>
        </a:p>
      </dgm:t>
    </dgm:pt>
    <dgm:pt modelId="{8A828C5C-6561-4A8B-A613-C9FAB84DFD1A}" type="sibTrans" cxnId="{B7CE1325-F745-490A-83DE-CF49EDCDC056}">
      <dgm:prSet/>
      <dgm:spPr/>
      <dgm:t>
        <a:bodyPr/>
        <a:lstStyle/>
        <a:p>
          <a:endParaRPr lang="en-US"/>
        </a:p>
      </dgm:t>
    </dgm:pt>
    <dgm:pt modelId="{A2A7E6DE-1B26-4977-8C72-08821BB03FB4}">
      <dgm:prSet/>
      <dgm:spPr/>
      <dgm:t>
        <a:bodyPr/>
        <a:lstStyle/>
        <a:p>
          <a:pPr>
            <a:defRPr cap="all"/>
          </a:pPr>
          <a:r>
            <a:rPr lang="en-AU" cap="none" baseline="0" dirty="0"/>
            <a:t>Measure, Manage, &amp; Improve</a:t>
          </a:r>
          <a:endParaRPr lang="en-US" cap="none" baseline="0" dirty="0"/>
        </a:p>
      </dgm:t>
    </dgm:pt>
    <dgm:pt modelId="{C647A4A7-25A1-4342-A268-A5982738CB25}" type="sibTrans" cxnId="{10C14ED6-0FE0-4AE6-90DB-3AC35BE8414E}">
      <dgm:prSet/>
      <dgm:spPr/>
      <dgm:t>
        <a:bodyPr/>
        <a:lstStyle/>
        <a:p>
          <a:endParaRPr lang="en-US"/>
        </a:p>
      </dgm:t>
    </dgm:pt>
    <dgm:pt modelId="{E10EFAF5-2675-4DF0-B2B7-E937BBD7F626}" type="parTrans" cxnId="{10C14ED6-0FE0-4AE6-90DB-3AC35BE8414E}">
      <dgm:prSet/>
      <dgm:spPr/>
      <dgm:t>
        <a:bodyPr/>
        <a:lstStyle/>
        <a:p>
          <a:endParaRPr lang="en-US"/>
        </a:p>
      </dgm:t>
    </dgm:pt>
    <dgm:pt modelId="{519CA8F3-F427-4E97-A83E-3D4B281D6ADB}" type="pres">
      <dgm:prSet presAssocID="{3EF58C7D-1F91-4234-ACCE-58AA2A8F839B}" presName="root" presStyleCnt="0">
        <dgm:presLayoutVars>
          <dgm:dir/>
          <dgm:resizeHandles val="exact"/>
        </dgm:presLayoutVars>
      </dgm:prSet>
      <dgm:spPr/>
    </dgm:pt>
    <dgm:pt modelId="{6D4DF237-9D3B-46E5-A240-56CE4A5F4E36}" type="pres">
      <dgm:prSet presAssocID="{A2A7E6DE-1B26-4977-8C72-08821BB03FB4}" presName="compNode" presStyleCnt="0"/>
      <dgm:spPr/>
    </dgm:pt>
    <dgm:pt modelId="{8077485C-5470-47D5-9B86-D373912A3C1B}" type="pres">
      <dgm:prSet presAssocID="{A2A7E6DE-1B26-4977-8C72-08821BB03FB4}" presName="iconBgRect" presStyleLbl="bgShp" presStyleIdx="0" presStyleCnt="4"/>
      <dgm:spPr/>
    </dgm:pt>
    <dgm:pt modelId="{9DFCCFD5-55C4-4B4A-A07A-A8CD0188245B}" type="pres">
      <dgm:prSet presAssocID="{A2A7E6DE-1B26-4977-8C72-08821BB03FB4}" presName="iconRect" presStyleLbl="nod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E15D2B28-F2F1-4580-8ED9-5913DA8DEB99}" type="pres">
      <dgm:prSet presAssocID="{A2A7E6DE-1B26-4977-8C72-08821BB03FB4}" presName="spaceRect" presStyleCnt="0"/>
      <dgm:spPr/>
    </dgm:pt>
    <dgm:pt modelId="{913F5906-172F-4351-8E12-AF58F660D3C8}" type="pres">
      <dgm:prSet presAssocID="{A2A7E6DE-1B26-4977-8C72-08821BB03FB4}" presName="textRect" presStyleLbl="revTx" presStyleIdx="0" presStyleCnt="4">
        <dgm:presLayoutVars>
          <dgm:chMax val="1"/>
          <dgm:chPref val="1"/>
        </dgm:presLayoutVars>
      </dgm:prSet>
      <dgm:spPr/>
    </dgm:pt>
    <dgm:pt modelId="{579C3F89-28C8-47ED-BB06-92A65C610D59}" type="pres">
      <dgm:prSet presAssocID="{C647A4A7-25A1-4342-A268-A5982738CB25}" presName="sibTrans" presStyleCnt="0"/>
      <dgm:spPr/>
    </dgm:pt>
    <dgm:pt modelId="{1A3BFF2D-BBC9-463B-B85A-B80139828FE6}" type="pres">
      <dgm:prSet presAssocID="{6F88D569-B209-4DBE-85B3-B14582130CFB}" presName="compNode" presStyleCnt="0"/>
      <dgm:spPr/>
    </dgm:pt>
    <dgm:pt modelId="{F8BFBA6A-636F-43EF-B86E-139E86898FB4}" type="pres">
      <dgm:prSet presAssocID="{6F88D569-B209-4DBE-85B3-B14582130CFB}" presName="iconBgRect" presStyleLbl="bgShp" presStyleIdx="1" presStyleCnt="4"/>
      <dgm:spPr/>
    </dgm:pt>
    <dgm:pt modelId="{983013F6-FB5E-43B1-A4E3-1A0DED63094F}" type="pres">
      <dgm:prSet presAssocID="{6F88D569-B209-4DBE-85B3-B14582130CFB}" presName="iconRect" presStyleLbl="node1" presStyleIdx="1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"/>
        </a:ext>
      </dgm:extLst>
    </dgm:pt>
    <dgm:pt modelId="{5CB59AB8-C7CF-443C-BA10-6F10BD0EF823}" type="pres">
      <dgm:prSet presAssocID="{6F88D569-B209-4DBE-85B3-B14582130CFB}" presName="spaceRect" presStyleCnt="0"/>
      <dgm:spPr/>
    </dgm:pt>
    <dgm:pt modelId="{BE4CA288-38B0-499A-97FC-357EB454D197}" type="pres">
      <dgm:prSet presAssocID="{6F88D569-B209-4DBE-85B3-B14582130CFB}" presName="textRect" presStyleLbl="revTx" presStyleIdx="1" presStyleCnt="4">
        <dgm:presLayoutVars>
          <dgm:chMax val="1"/>
          <dgm:chPref val="1"/>
        </dgm:presLayoutVars>
      </dgm:prSet>
      <dgm:spPr/>
    </dgm:pt>
    <dgm:pt modelId="{9E2BF943-AAB5-491D-8F1C-D9AE7F279CA6}" type="pres">
      <dgm:prSet presAssocID="{51A1DBD2-E2C7-4124-A4B9-076DDA293D36}" presName="sibTrans" presStyleCnt="0"/>
      <dgm:spPr/>
    </dgm:pt>
    <dgm:pt modelId="{B370BE32-4303-44EC-9739-2FE962AC9A2B}" type="pres">
      <dgm:prSet presAssocID="{7DB95B9A-5BAF-4249-A4BD-491F2EEF922F}" presName="compNode" presStyleCnt="0"/>
      <dgm:spPr/>
    </dgm:pt>
    <dgm:pt modelId="{505BA5EE-C125-44B0-87CB-184A45AF31E9}" type="pres">
      <dgm:prSet presAssocID="{7DB95B9A-5BAF-4249-A4BD-491F2EEF922F}" presName="iconBgRect" presStyleLbl="bgShp" presStyleIdx="2" presStyleCnt="4"/>
      <dgm:spPr/>
    </dgm:pt>
    <dgm:pt modelId="{A8ED2D58-1C0B-4FBA-BDE2-7DC7BE8CD592}" type="pres">
      <dgm:prSet presAssocID="{7DB95B9A-5BAF-4249-A4BD-491F2EEF922F}" presName="iconRect" presStyleLbl="node1" presStyleIdx="2" presStyleCnt="4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nlock"/>
        </a:ext>
      </dgm:extLst>
    </dgm:pt>
    <dgm:pt modelId="{3730E208-9749-4B9E-8525-B1F573458174}" type="pres">
      <dgm:prSet presAssocID="{7DB95B9A-5BAF-4249-A4BD-491F2EEF922F}" presName="spaceRect" presStyleCnt="0"/>
      <dgm:spPr/>
    </dgm:pt>
    <dgm:pt modelId="{F76CCE40-2446-4D98-AA7B-1619587FD49B}" type="pres">
      <dgm:prSet presAssocID="{7DB95B9A-5BAF-4249-A4BD-491F2EEF922F}" presName="textRect" presStyleLbl="revTx" presStyleIdx="2" presStyleCnt="4">
        <dgm:presLayoutVars>
          <dgm:chMax val="1"/>
          <dgm:chPref val="1"/>
        </dgm:presLayoutVars>
      </dgm:prSet>
      <dgm:spPr/>
    </dgm:pt>
    <dgm:pt modelId="{ED7373E2-E20B-4F6D-858B-4C39137C83E8}" type="pres">
      <dgm:prSet presAssocID="{6CDCA8DF-55BE-4983-A6AA-4FDF55C78D53}" presName="sibTrans" presStyleCnt="0"/>
      <dgm:spPr/>
    </dgm:pt>
    <dgm:pt modelId="{8B9702C8-FEAE-4CD2-8CE7-6240FB2CBEC4}" type="pres">
      <dgm:prSet presAssocID="{3B14CADE-935B-49DF-9075-1B5EE6E71DB9}" presName="compNode" presStyleCnt="0"/>
      <dgm:spPr/>
    </dgm:pt>
    <dgm:pt modelId="{EB5D69F1-701A-4F37-9EB8-DAC09DFA3546}" type="pres">
      <dgm:prSet presAssocID="{3B14CADE-935B-49DF-9075-1B5EE6E71DB9}" presName="iconBgRect" presStyleLbl="bgShp" presStyleIdx="3" presStyleCnt="4"/>
      <dgm:spPr/>
    </dgm:pt>
    <dgm:pt modelId="{468E26AD-BEBC-4341-A7FD-949E5B32B8E0}" type="pres">
      <dgm:prSet presAssocID="{3B14CADE-935B-49DF-9075-1B5EE6E71DB9}" presName="iconRect" presStyleLbl="node1" presStyleIdx="3" presStyleCnt="4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1D8FA06A-39EF-4101-AC32-969DB8759CD1}" type="pres">
      <dgm:prSet presAssocID="{3B14CADE-935B-49DF-9075-1B5EE6E71DB9}" presName="spaceRect" presStyleCnt="0"/>
      <dgm:spPr/>
    </dgm:pt>
    <dgm:pt modelId="{1C4B2F5E-085A-4EEB-BCFF-2364E3C7C1C7}" type="pres">
      <dgm:prSet presAssocID="{3B14CADE-935B-49DF-9075-1B5EE6E71DB9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7CE1325-F745-490A-83DE-CF49EDCDC056}" srcId="{3EF58C7D-1F91-4234-ACCE-58AA2A8F839B}" destId="{3B14CADE-935B-49DF-9075-1B5EE6E71DB9}" srcOrd="3" destOrd="0" parTransId="{9CB51172-AA07-4DB3-97B6-2D84D457696D}" sibTransId="{8A828C5C-6561-4A8B-A613-C9FAB84DFD1A}"/>
    <dgm:cxn modelId="{6AB2B625-D358-432D-9682-FB34CDFCBA2E}" type="presOf" srcId="{7DB95B9A-5BAF-4249-A4BD-491F2EEF922F}" destId="{F76CCE40-2446-4D98-AA7B-1619587FD49B}" srcOrd="0" destOrd="0" presId="urn:microsoft.com/office/officeart/2018/5/layout/IconCircleLabelList"/>
    <dgm:cxn modelId="{E1879440-FEA2-4BA6-A08B-6988DABED824}" srcId="{3EF58C7D-1F91-4234-ACCE-58AA2A8F839B}" destId="{6F88D569-B209-4DBE-85B3-B14582130CFB}" srcOrd="1" destOrd="0" parTransId="{47F882CC-310E-4259-9AB2-1D0BD250FB2F}" sibTransId="{51A1DBD2-E2C7-4124-A4B9-076DDA293D36}"/>
    <dgm:cxn modelId="{0491616E-B2EE-4AEF-82F2-6FF584B3DA26}" type="presOf" srcId="{A2A7E6DE-1B26-4977-8C72-08821BB03FB4}" destId="{913F5906-172F-4351-8E12-AF58F660D3C8}" srcOrd="0" destOrd="0" presId="urn:microsoft.com/office/officeart/2018/5/layout/IconCircleLabelList"/>
    <dgm:cxn modelId="{702F9687-327A-41A4-A675-B6522650AF3B}" type="presOf" srcId="{3B14CADE-935B-49DF-9075-1B5EE6E71DB9}" destId="{1C4B2F5E-085A-4EEB-BCFF-2364E3C7C1C7}" srcOrd="0" destOrd="0" presId="urn:microsoft.com/office/officeart/2018/5/layout/IconCircleLabelList"/>
    <dgm:cxn modelId="{643C91C1-68F1-40C7-B5D0-7B5BF07CBE44}" srcId="{3EF58C7D-1F91-4234-ACCE-58AA2A8F839B}" destId="{7DB95B9A-5BAF-4249-A4BD-491F2EEF922F}" srcOrd="2" destOrd="0" parTransId="{09F87E62-4283-4B7F-BFA3-EE37C6B0565E}" sibTransId="{6CDCA8DF-55BE-4983-A6AA-4FDF55C78D53}"/>
    <dgm:cxn modelId="{39569DC9-C9D0-485C-8954-033F7399B718}" type="presOf" srcId="{6F88D569-B209-4DBE-85B3-B14582130CFB}" destId="{BE4CA288-38B0-499A-97FC-357EB454D197}" srcOrd="0" destOrd="0" presId="urn:microsoft.com/office/officeart/2018/5/layout/IconCircleLabelList"/>
    <dgm:cxn modelId="{10C14ED6-0FE0-4AE6-90DB-3AC35BE8414E}" srcId="{3EF58C7D-1F91-4234-ACCE-58AA2A8F839B}" destId="{A2A7E6DE-1B26-4977-8C72-08821BB03FB4}" srcOrd="0" destOrd="0" parTransId="{E10EFAF5-2675-4DF0-B2B7-E937BBD7F626}" sibTransId="{C647A4A7-25A1-4342-A268-A5982738CB25}"/>
    <dgm:cxn modelId="{0D1C8CDD-740F-4409-9C7B-53A1DEA6FE39}" type="presOf" srcId="{3EF58C7D-1F91-4234-ACCE-58AA2A8F839B}" destId="{519CA8F3-F427-4E97-A83E-3D4B281D6ADB}" srcOrd="0" destOrd="0" presId="urn:microsoft.com/office/officeart/2018/5/layout/IconCircleLabelList"/>
    <dgm:cxn modelId="{3B3DECD8-901D-4897-AF6C-52516CA61CD7}" type="presParOf" srcId="{519CA8F3-F427-4E97-A83E-3D4B281D6ADB}" destId="{6D4DF237-9D3B-46E5-A240-56CE4A5F4E36}" srcOrd="0" destOrd="0" presId="urn:microsoft.com/office/officeart/2018/5/layout/IconCircleLabelList"/>
    <dgm:cxn modelId="{91AEC464-778F-45AC-A2BD-D140019100C5}" type="presParOf" srcId="{6D4DF237-9D3B-46E5-A240-56CE4A5F4E36}" destId="{8077485C-5470-47D5-9B86-D373912A3C1B}" srcOrd="0" destOrd="0" presId="urn:microsoft.com/office/officeart/2018/5/layout/IconCircleLabelList"/>
    <dgm:cxn modelId="{8177EDCD-E7A0-4632-8C30-F81E17C75554}" type="presParOf" srcId="{6D4DF237-9D3B-46E5-A240-56CE4A5F4E36}" destId="{9DFCCFD5-55C4-4B4A-A07A-A8CD0188245B}" srcOrd="1" destOrd="0" presId="urn:microsoft.com/office/officeart/2018/5/layout/IconCircleLabelList"/>
    <dgm:cxn modelId="{263E6178-3762-4DD7-B03C-9B1F35D6994D}" type="presParOf" srcId="{6D4DF237-9D3B-46E5-A240-56CE4A5F4E36}" destId="{E15D2B28-F2F1-4580-8ED9-5913DA8DEB99}" srcOrd="2" destOrd="0" presId="urn:microsoft.com/office/officeart/2018/5/layout/IconCircleLabelList"/>
    <dgm:cxn modelId="{6EEF342B-B883-4B79-87EE-4606283C49FE}" type="presParOf" srcId="{6D4DF237-9D3B-46E5-A240-56CE4A5F4E36}" destId="{913F5906-172F-4351-8E12-AF58F660D3C8}" srcOrd="3" destOrd="0" presId="urn:microsoft.com/office/officeart/2018/5/layout/IconCircleLabelList"/>
    <dgm:cxn modelId="{00DA9E3D-6179-41CB-85B3-ACAFEAB11A68}" type="presParOf" srcId="{519CA8F3-F427-4E97-A83E-3D4B281D6ADB}" destId="{579C3F89-28C8-47ED-BB06-92A65C610D59}" srcOrd="1" destOrd="0" presId="urn:microsoft.com/office/officeart/2018/5/layout/IconCircleLabelList"/>
    <dgm:cxn modelId="{9F2101DD-AAD7-4A59-8069-240212119D4A}" type="presParOf" srcId="{519CA8F3-F427-4E97-A83E-3D4B281D6ADB}" destId="{1A3BFF2D-BBC9-463B-B85A-B80139828FE6}" srcOrd="2" destOrd="0" presId="urn:microsoft.com/office/officeart/2018/5/layout/IconCircleLabelList"/>
    <dgm:cxn modelId="{71C79453-3751-4EC2-8B77-28565EA04DBF}" type="presParOf" srcId="{1A3BFF2D-BBC9-463B-B85A-B80139828FE6}" destId="{F8BFBA6A-636F-43EF-B86E-139E86898FB4}" srcOrd="0" destOrd="0" presId="urn:microsoft.com/office/officeart/2018/5/layout/IconCircleLabelList"/>
    <dgm:cxn modelId="{FC87BD80-2D68-495D-9B42-3D71750B1E17}" type="presParOf" srcId="{1A3BFF2D-BBC9-463B-B85A-B80139828FE6}" destId="{983013F6-FB5E-43B1-A4E3-1A0DED63094F}" srcOrd="1" destOrd="0" presId="urn:microsoft.com/office/officeart/2018/5/layout/IconCircleLabelList"/>
    <dgm:cxn modelId="{07CD2729-A3B0-4E42-A7CB-BD1437819008}" type="presParOf" srcId="{1A3BFF2D-BBC9-463B-B85A-B80139828FE6}" destId="{5CB59AB8-C7CF-443C-BA10-6F10BD0EF823}" srcOrd="2" destOrd="0" presId="urn:microsoft.com/office/officeart/2018/5/layout/IconCircleLabelList"/>
    <dgm:cxn modelId="{DB287D06-168E-4619-84B0-4EFB51BD3A15}" type="presParOf" srcId="{1A3BFF2D-BBC9-463B-B85A-B80139828FE6}" destId="{BE4CA288-38B0-499A-97FC-357EB454D197}" srcOrd="3" destOrd="0" presId="urn:microsoft.com/office/officeart/2018/5/layout/IconCircleLabelList"/>
    <dgm:cxn modelId="{B8C7F68E-B91F-45F0-9B9A-BCBA1D450417}" type="presParOf" srcId="{519CA8F3-F427-4E97-A83E-3D4B281D6ADB}" destId="{9E2BF943-AAB5-491D-8F1C-D9AE7F279CA6}" srcOrd="3" destOrd="0" presId="urn:microsoft.com/office/officeart/2018/5/layout/IconCircleLabelList"/>
    <dgm:cxn modelId="{0C713529-CF63-41AA-9917-A5F42E405A1C}" type="presParOf" srcId="{519CA8F3-F427-4E97-A83E-3D4B281D6ADB}" destId="{B370BE32-4303-44EC-9739-2FE962AC9A2B}" srcOrd="4" destOrd="0" presId="urn:microsoft.com/office/officeart/2018/5/layout/IconCircleLabelList"/>
    <dgm:cxn modelId="{D7E0124D-FED2-4982-BF36-552D6B01E447}" type="presParOf" srcId="{B370BE32-4303-44EC-9739-2FE962AC9A2B}" destId="{505BA5EE-C125-44B0-87CB-184A45AF31E9}" srcOrd="0" destOrd="0" presId="urn:microsoft.com/office/officeart/2018/5/layout/IconCircleLabelList"/>
    <dgm:cxn modelId="{BB3C2D9A-032C-4962-839C-598103D345D8}" type="presParOf" srcId="{B370BE32-4303-44EC-9739-2FE962AC9A2B}" destId="{A8ED2D58-1C0B-4FBA-BDE2-7DC7BE8CD592}" srcOrd="1" destOrd="0" presId="urn:microsoft.com/office/officeart/2018/5/layout/IconCircleLabelList"/>
    <dgm:cxn modelId="{9E20D83C-A0F0-4747-9C69-A13834592ECA}" type="presParOf" srcId="{B370BE32-4303-44EC-9739-2FE962AC9A2B}" destId="{3730E208-9749-4B9E-8525-B1F573458174}" srcOrd="2" destOrd="0" presId="urn:microsoft.com/office/officeart/2018/5/layout/IconCircleLabelList"/>
    <dgm:cxn modelId="{5BB64324-B6D4-44F8-999D-D584711F6A53}" type="presParOf" srcId="{B370BE32-4303-44EC-9739-2FE962AC9A2B}" destId="{F76CCE40-2446-4D98-AA7B-1619587FD49B}" srcOrd="3" destOrd="0" presId="urn:microsoft.com/office/officeart/2018/5/layout/IconCircleLabelList"/>
    <dgm:cxn modelId="{D66884A6-C89C-4BE4-B1B9-883D08263D59}" type="presParOf" srcId="{519CA8F3-F427-4E97-A83E-3D4B281D6ADB}" destId="{ED7373E2-E20B-4F6D-858B-4C39137C83E8}" srcOrd="5" destOrd="0" presId="urn:microsoft.com/office/officeart/2018/5/layout/IconCircleLabelList"/>
    <dgm:cxn modelId="{5CE33641-D0BC-45E9-9C9A-517549A1F3F1}" type="presParOf" srcId="{519CA8F3-F427-4E97-A83E-3D4B281D6ADB}" destId="{8B9702C8-FEAE-4CD2-8CE7-6240FB2CBEC4}" srcOrd="6" destOrd="0" presId="urn:microsoft.com/office/officeart/2018/5/layout/IconCircleLabelList"/>
    <dgm:cxn modelId="{6BF1974A-C9DF-4E0F-867F-9DE5DB4A699D}" type="presParOf" srcId="{8B9702C8-FEAE-4CD2-8CE7-6240FB2CBEC4}" destId="{EB5D69F1-701A-4F37-9EB8-DAC09DFA3546}" srcOrd="0" destOrd="0" presId="urn:microsoft.com/office/officeart/2018/5/layout/IconCircleLabelList"/>
    <dgm:cxn modelId="{F3D50960-0CEE-4F71-BF0B-DD009E7D6AD0}" type="presParOf" srcId="{8B9702C8-FEAE-4CD2-8CE7-6240FB2CBEC4}" destId="{468E26AD-BEBC-4341-A7FD-949E5B32B8E0}" srcOrd="1" destOrd="0" presId="urn:microsoft.com/office/officeart/2018/5/layout/IconCircleLabelList"/>
    <dgm:cxn modelId="{3F76568A-9C5E-4D18-BECE-FFE6186A525D}" type="presParOf" srcId="{8B9702C8-FEAE-4CD2-8CE7-6240FB2CBEC4}" destId="{1D8FA06A-39EF-4101-AC32-969DB8759CD1}" srcOrd="2" destOrd="0" presId="urn:microsoft.com/office/officeart/2018/5/layout/IconCircleLabelList"/>
    <dgm:cxn modelId="{D14680EF-D49F-4309-9D51-C4F44A1102B5}" type="presParOf" srcId="{8B9702C8-FEAE-4CD2-8CE7-6240FB2CBEC4}" destId="{1C4B2F5E-085A-4EEB-BCFF-2364E3C7C1C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AF2CC3-321F-472B-AF0A-3F5FD4C04234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CB72F9D-D084-4269-9E09-0076BCF65A4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cap="none" baseline="0" dirty="0"/>
            <a:t>Based on international experience</a:t>
          </a:r>
          <a:endParaRPr lang="en-US" cap="none" baseline="0" dirty="0"/>
        </a:p>
      </dgm:t>
    </dgm:pt>
    <dgm:pt modelId="{8D871355-671E-47A2-85BF-E8B3A716D4A7}" type="parTrans" cxnId="{4178A60F-D44D-4C95-859D-D5DCEC6D36F3}">
      <dgm:prSet/>
      <dgm:spPr/>
      <dgm:t>
        <a:bodyPr/>
        <a:lstStyle/>
        <a:p>
          <a:endParaRPr lang="en-US"/>
        </a:p>
      </dgm:t>
    </dgm:pt>
    <dgm:pt modelId="{8E699604-25AE-4DD7-A902-1B866A19BCB6}" type="sibTrans" cxnId="{4178A60F-D44D-4C95-859D-D5DCEC6D36F3}">
      <dgm:prSet/>
      <dgm:spPr/>
      <dgm:t>
        <a:bodyPr/>
        <a:lstStyle/>
        <a:p>
          <a:endParaRPr lang="en-US"/>
        </a:p>
      </dgm:t>
    </dgm:pt>
    <dgm:pt modelId="{7EF684E4-65FE-4E94-9DB5-E8E9FF80542A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sz="1800" cap="none" baseline="0" dirty="0"/>
            <a:t>Developed in Public and </a:t>
          </a:r>
          <a:br>
            <a:rPr lang="en-AU" sz="1800" cap="none" baseline="0" dirty="0"/>
          </a:br>
          <a:r>
            <a:rPr lang="en-AU" sz="1800" cap="none" baseline="0" dirty="0"/>
            <a:t>Private Health, Aged Care</a:t>
          </a:r>
          <a:br>
            <a:rPr lang="en-AU" sz="1800" cap="none" baseline="0" dirty="0"/>
          </a:br>
          <a:r>
            <a:rPr lang="en-AU" sz="1800" cap="none" baseline="0" dirty="0"/>
            <a:t>&amp; Local Government</a:t>
          </a:r>
          <a:endParaRPr lang="en-US" sz="1800" cap="none" baseline="0" dirty="0"/>
        </a:p>
      </dgm:t>
    </dgm:pt>
    <dgm:pt modelId="{4D254F39-ADC8-4D4E-A7C5-F636B43286BE}" type="parTrans" cxnId="{4D9B0AF5-003C-45CA-BD15-37ED11D94A75}">
      <dgm:prSet/>
      <dgm:spPr/>
      <dgm:t>
        <a:bodyPr/>
        <a:lstStyle/>
        <a:p>
          <a:endParaRPr lang="en-US"/>
        </a:p>
      </dgm:t>
    </dgm:pt>
    <dgm:pt modelId="{C4A5B7A9-A879-4085-9236-1DDB4BF021E1}" type="sibTrans" cxnId="{4D9B0AF5-003C-45CA-BD15-37ED11D94A75}">
      <dgm:prSet/>
      <dgm:spPr/>
      <dgm:t>
        <a:bodyPr/>
        <a:lstStyle/>
        <a:p>
          <a:endParaRPr lang="en-US"/>
        </a:p>
      </dgm:t>
    </dgm:pt>
    <dgm:pt modelId="{4FE3572C-3860-4E5E-A176-EC31371A3374}" type="pres">
      <dgm:prSet presAssocID="{78AF2CC3-321F-472B-AF0A-3F5FD4C04234}" presName="root" presStyleCnt="0">
        <dgm:presLayoutVars>
          <dgm:dir/>
          <dgm:resizeHandles val="exact"/>
        </dgm:presLayoutVars>
      </dgm:prSet>
      <dgm:spPr/>
    </dgm:pt>
    <dgm:pt modelId="{6A3CE265-3E25-4CB5-98F0-650C160B811A}" type="pres">
      <dgm:prSet presAssocID="{FCB72F9D-D084-4269-9E09-0076BCF65A46}" presName="compNode" presStyleCnt="0"/>
      <dgm:spPr/>
    </dgm:pt>
    <dgm:pt modelId="{990E2CBE-B2FF-42A6-8F72-36960AD3FAB3}" type="pres">
      <dgm:prSet presAssocID="{FCB72F9D-D084-4269-9E09-0076BCF65A46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34091BE1-04C9-4189-92B6-710089DCBAF2}" type="pres">
      <dgm:prSet presAssocID="{FCB72F9D-D084-4269-9E09-0076BCF65A46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91D52869-875E-429B-BE29-68672BD100CC}" type="pres">
      <dgm:prSet presAssocID="{FCB72F9D-D084-4269-9E09-0076BCF65A46}" presName="spaceRect" presStyleCnt="0"/>
      <dgm:spPr/>
    </dgm:pt>
    <dgm:pt modelId="{9CD1C868-8FF2-4E71-A8A4-03A1F28E0AB2}" type="pres">
      <dgm:prSet presAssocID="{FCB72F9D-D084-4269-9E09-0076BCF65A46}" presName="textRect" presStyleLbl="revTx" presStyleIdx="0" presStyleCnt="2">
        <dgm:presLayoutVars>
          <dgm:chMax val="1"/>
          <dgm:chPref val="1"/>
        </dgm:presLayoutVars>
      </dgm:prSet>
      <dgm:spPr/>
    </dgm:pt>
    <dgm:pt modelId="{672F44C6-4C0B-4BB8-92D4-5079AD731701}" type="pres">
      <dgm:prSet presAssocID="{8E699604-25AE-4DD7-A902-1B866A19BCB6}" presName="sibTrans" presStyleCnt="0"/>
      <dgm:spPr/>
    </dgm:pt>
    <dgm:pt modelId="{86ACD49D-457E-45E0-B0D8-35B6AF2C05B7}" type="pres">
      <dgm:prSet presAssocID="{7EF684E4-65FE-4E94-9DB5-E8E9FF80542A}" presName="compNode" presStyleCnt="0"/>
      <dgm:spPr/>
    </dgm:pt>
    <dgm:pt modelId="{9F367C33-3453-42DF-B527-EE37E2DAE982}" type="pres">
      <dgm:prSet presAssocID="{7EF684E4-65FE-4E94-9DB5-E8E9FF80542A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E23177BF-E8E9-4773-9680-292CD976C257}" type="pres">
      <dgm:prSet presAssocID="{7EF684E4-65FE-4E94-9DB5-E8E9FF80542A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3D507C76-FAEA-482B-BAB8-CD8B617F6947}" type="pres">
      <dgm:prSet presAssocID="{7EF684E4-65FE-4E94-9DB5-E8E9FF80542A}" presName="spaceRect" presStyleCnt="0"/>
      <dgm:spPr/>
    </dgm:pt>
    <dgm:pt modelId="{87406EC5-0274-4CA7-8F7E-DF632C6D7E20}" type="pres">
      <dgm:prSet presAssocID="{7EF684E4-65FE-4E94-9DB5-E8E9FF80542A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4178A60F-D44D-4C95-859D-D5DCEC6D36F3}" srcId="{78AF2CC3-321F-472B-AF0A-3F5FD4C04234}" destId="{FCB72F9D-D084-4269-9E09-0076BCF65A46}" srcOrd="0" destOrd="0" parTransId="{8D871355-671E-47A2-85BF-E8B3A716D4A7}" sibTransId="{8E699604-25AE-4DD7-A902-1B866A19BCB6}"/>
    <dgm:cxn modelId="{A64C2E54-7077-4643-B1CB-9B5C1045BF29}" type="presOf" srcId="{FCB72F9D-D084-4269-9E09-0076BCF65A46}" destId="{9CD1C868-8FF2-4E71-A8A4-03A1F28E0AB2}" srcOrd="0" destOrd="0" presId="urn:microsoft.com/office/officeart/2018/5/layout/IconLeafLabelList"/>
    <dgm:cxn modelId="{A4569C92-C286-47B9-82B0-09A94C6B02F1}" type="presOf" srcId="{7EF684E4-65FE-4E94-9DB5-E8E9FF80542A}" destId="{87406EC5-0274-4CA7-8F7E-DF632C6D7E20}" srcOrd="0" destOrd="0" presId="urn:microsoft.com/office/officeart/2018/5/layout/IconLeafLabelList"/>
    <dgm:cxn modelId="{FD363EF2-C91F-46C2-A6B7-77D9E67CF2AD}" type="presOf" srcId="{78AF2CC3-321F-472B-AF0A-3F5FD4C04234}" destId="{4FE3572C-3860-4E5E-A176-EC31371A3374}" srcOrd="0" destOrd="0" presId="urn:microsoft.com/office/officeart/2018/5/layout/IconLeafLabelList"/>
    <dgm:cxn modelId="{4D9B0AF5-003C-45CA-BD15-37ED11D94A75}" srcId="{78AF2CC3-321F-472B-AF0A-3F5FD4C04234}" destId="{7EF684E4-65FE-4E94-9DB5-E8E9FF80542A}" srcOrd="1" destOrd="0" parTransId="{4D254F39-ADC8-4D4E-A7C5-F636B43286BE}" sibTransId="{C4A5B7A9-A879-4085-9236-1DDB4BF021E1}"/>
    <dgm:cxn modelId="{2BC31071-3E71-4C8A-B6CD-5C35E1D1B163}" type="presParOf" srcId="{4FE3572C-3860-4E5E-A176-EC31371A3374}" destId="{6A3CE265-3E25-4CB5-98F0-650C160B811A}" srcOrd="0" destOrd="0" presId="urn:microsoft.com/office/officeart/2018/5/layout/IconLeafLabelList"/>
    <dgm:cxn modelId="{CBC28BE6-5013-4DBA-816D-6FB9C344B3AF}" type="presParOf" srcId="{6A3CE265-3E25-4CB5-98F0-650C160B811A}" destId="{990E2CBE-B2FF-42A6-8F72-36960AD3FAB3}" srcOrd="0" destOrd="0" presId="urn:microsoft.com/office/officeart/2018/5/layout/IconLeafLabelList"/>
    <dgm:cxn modelId="{9813CC71-E85F-4129-B9CD-5D36D1D5C570}" type="presParOf" srcId="{6A3CE265-3E25-4CB5-98F0-650C160B811A}" destId="{34091BE1-04C9-4189-92B6-710089DCBAF2}" srcOrd="1" destOrd="0" presId="urn:microsoft.com/office/officeart/2018/5/layout/IconLeafLabelList"/>
    <dgm:cxn modelId="{47B7B47E-ED70-48A5-99A6-4E31D8F510CE}" type="presParOf" srcId="{6A3CE265-3E25-4CB5-98F0-650C160B811A}" destId="{91D52869-875E-429B-BE29-68672BD100CC}" srcOrd="2" destOrd="0" presId="urn:microsoft.com/office/officeart/2018/5/layout/IconLeafLabelList"/>
    <dgm:cxn modelId="{562D6DB6-1FEA-482D-94F3-D0334DC5790F}" type="presParOf" srcId="{6A3CE265-3E25-4CB5-98F0-650C160B811A}" destId="{9CD1C868-8FF2-4E71-A8A4-03A1F28E0AB2}" srcOrd="3" destOrd="0" presId="urn:microsoft.com/office/officeart/2018/5/layout/IconLeafLabelList"/>
    <dgm:cxn modelId="{A67A8790-DA4B-4BA8-AB50-9211D48BA603}" type="presParOf" srcId="{4FE3572C-3860-4E5E-A176-EC31371A3374}" destId="{672F44C6-4C0B-4BB8-92D4-5079AD731701}" srcOrd="1" destOrd="0" presId="urn:microsoft.com/office/officeart/2018/5/layout/IconLeafLabelList"/>
    <dgm:cxn modelId="{073D4F14-823C-44AC-AE4D-2BF446F88AE0}" type="presParOf" srcId="{4FE3572C-3860-4E5E-A176-EC31371A3374}" destId="{86ACD49D-457E-45E0-B0D8-35B6AF2C05B7}" srcOrd="2" destOrd="0" presId="urn:microsoft.com/office/officeart/2018/5/layout/IconLeafLabelList"/>
    <dgm:cxn modelId="{9F1C37A5-D2A2-4BCF-97EE-2084F144FB62}" type="presParOf" srcId="{86ACD49D-457E-45E0-B0D8-35B6AF2C05B7}" destId="{9F367C33-3453-42DF-B527-EE37E2DAE982}" srcOrd="0" destOrd="0" presId="urn:microsoft.com/office/officeart/2018/5/layout/IconLeafLabelList"/>
    <dgm:cxn modelId="{F1E71218-B7B7-4066-9360-B792F1085234}" type="presParOf" srcId="{86ACD49D-457E-45E0-B0D8-35B6AF2C05B7}" destId="{E23177BF-E8E9-4773-9680-292CD976C257}" srcOrd="1" destOrd="0" presId="urn:microsoft.com/office/officeart/2018/5/layout/IconLeafLabelList"/>
    <dgm:cxn modelId="{CC2F4A93-B6B6-4F4A-928C-F12F62A8E6F3}" type="presParOf" srcId="{86ACD49D-457E-45E0-B0D8-35B6AF2C05B7}" destId="{3D507C76-FAEA-482B-BAB8-CD8B617F6947}" srcOrd="2" destOrd="0" presId="urn:microsoft.com/office/officeart/2018/5/layout/IconLeafLabelList"/>
    <dgm:cxn modelId="{F7A84E7A-B8E3-4613-B2EB-9D7435F494ED}" type="presParOf" srcId="{86ACD49D-457E-45E0-B0D8-35B6AF2C05B7}" destId="{87406EC5-0274-4CA7-8F7E-DF632C6D7E20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DEE1F7E-B39F-48E6-970E-81A3EDA8E8F2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</dgm:pt>
    <dgm:pt modelId="{1F8D1AF4-28C4-4CD5-9A0F-8015AB0B40D3}">
      <dgm:prSet phldrT="[Text]" custT="1"/>
      <dgm:spPr>
        <a:solidFill>
          <a:srgbClr val="339933"/>
        </a:solidFill>
        <a:ln>
          <a:noFill/>
        </a:ln>
      </dgm:spPr>
      <dgm:t>
        <a:bodyPr/>
        <a:lstStyle/>
        <a:p>
          <a:r>
            <a:rPr lang="en-AU" sz="1800" dirty="0"/>
            <a:t>Governance, </a:t>
          </a:r>
          <a:br>
            <a:rPr lang="en-AU" sz="1800" dirty="0"/>
          </a:br>
          <a:r>
            <a:rPr lang="en-AU" sz="1800" dirty="0"/>
            <a:t>BI &amp; Reporting</a:t>
          </a:r>
        </a:p>
        <a:p>
          <a:endParaRPr lang="en-AU" sz="1800" dirty="0"/>
        </a:p>
      </dgm:t>
    </dgm:pt>
    <dgm:pt modelId="{F06A329E-CCC2-4EFD-A328-2B48CFA1C38F}" type="parTrans" cxnId="{C308A95C-9A5B-4F97-9516-A7D5C6E8E81E}">
      <dgm:prSet/>
      <dgm:spPr/>
      <dgm:t>
        <a:bodyPr/>
        <a:lstStyle/>
        <a:p>
          <a:endParaRPr lang="en-AU"/>
        </a:p>
      </dgm:t>
    </dgm:pt>
    <dgm:pt modelId="{72937D18-5C1A-43CB-82AA-3EF168A9799F}" type="sibTrans" cxnId="{C308A95C-9A5B-4F97-9516-A7D5C6E8E81E}">
      <dgm:prSet/>
      <dgm:spPr/>
      <dgm:t>
        <a:bodyPr/>
        <a:lstStyle/>
        <a:p>
          <a:endParaRPr lang="en-AU"/>
        </a:p>
      </dgm:t>
    </dgm:pt>
    <dgm:pt modelId="{0D906E23-D0DB-4405-9F17-EF02F9B3786E}">
      <dgm:prSet phldrT="[Text]" custT="1"/>
      <dgm:spPr>
        <a:solidFill>
          <a:srgbClr val="339933"/>
        </a:solidFill>
        <a:ln>
          <a:noFill/>
        </a:ln>
      </dgm:spPr>
      <dgm:t>
        <a:bodyPr/>
        <a:lstStyle/>
        <a:p>
          <a:endParaRPr lang="en-AU" sz="1800" dirty="0"/>
        </a:p>
        <a:p>
          <a:r>
            <a:rPr lang="en-AU" sz="1800" dirty="0"/>
            <a:t>Patient Journey </a:t>
          </a:r>
          <a:br>
            <a:rPr lang="en-AU" sz="1800" dirty="0"/>
          </a:br>
          <a:r>
            <a:rPr lang="en-AU" sz="1800" dirty="0"/>
            <a:t>&amp; Care Workflow</a:t>
          </a:r>
        </a:p>
      </dgm:t>
    </dgm:pt>
    <dgm:pt modelId="{3AE2D4FB-1396-463B-AD67-94AC7DE22BA4}" type="parTrans" cxnId="{38EC884F-1E9B-4752-9726-B22199CAEF0F}">
      <dgm:prSet/>
      <dgm:spPr/>
      <dgm:t>
        <a:bodyPr/>
        <a:lstStyle/>
        <a:p>
          <a:endParaRPr lang="en-AU"/>
        </a:p>
      </dgm:t>
    </dgm:pt>
    <dgm:pt modelId="{63FB38D7-050E-4799-B3B8-7CF0A65D6A57}" type="sibTrans" cxnId="{38EC884F-1E9B-4752-9726-B22199CAEF0F}">
      <dgm:prSet/>
      <dgm:spPr/>
      <dgm:t>
        <a:bodyPr/>
        <a:lstStyle/>
        <a:p>
          <a:endParaRPr lang="en-AU"/>
        </a:p>
      </dgm:t>
    </dgm:pt>
    <dgm:pt modelId="{ADD56E04-E0CA-4C75-966D-E5F96DFC11C2}">
      <dgm:prSet phldrT="[Text]" custT="1"/>
      <dgm:spPr>
        <a:solidFill>
          <a:srgbClr val="339933"/>
        </a:solidFill>
        <a:ln>
          <a:noFill/>
        </a:ln>
      </dgm:spPr>
      <dgm:t>
        <a:bodyPr/>
        <a:lstStyle/>
        <a:p>
          <a:endParaRPr lang="en-AU" sz="1800" dirty="0"/>
        </a:p>
        <a:p>
          <a:r>
            <a:rPr lang="en-AU" sz="1800" dirty="0"/>
            <a:t>Value</a:t>
          </a:r>
          <a:br>
            <a:rPr lang="en-AU" sz="1800" dirty="0"/>
          </a:br>
          <a:r>
            <a:rPr lang="en-AU" sz="1800" dirty="0"/>
            <a:t>Analytics</a:t>
          </a:r>
        </a:p>
      </dgm:t>
    </dgm:pt>
    <dgm:pt modelId="{BD54B327-3E5E-4640-982B-E355FF824E39}" type="parTrans" cxnId="{C21DC85E-9111-4515-B816-31A5813C44E9}">
      <dgm:prSet/>
      <dgm:spPr/>
      <dgm:t>
        <a:bodyPr/>
        <a:lstStyle/>
        <a:p>
          <a:endParaRPr lang="en-AU"/>
        </a:p>
      </dgm:t>
    </dgm:pt>
    <dgm:pt modelId="{65A59413-2A9E-4FFC-A6D0-8550A57EB5BF}" type="sibTrans" cxnId="{C21DC85E-9111-4515-B816-31A5813C44E9}">
      <dgm:prSet/>
      <dgm:spPr/>
      <dgm:t>
        <a:bodyPr/>
        <a:lstStyle/>
        <a:p>
          <a:endParaRPr lang="en-AU"/>
        </a:p>
      </dgm:t>
    </dgm:pt>
    <dgm:pt modelId="{0D5B738F-2A27-44F8-9BEE-80F28CA07EC7}">
      <dgm:prSet phldrT="[Text]" custT="1"/>
      <dgm:spPr>
        <a:solidFill>
          <a:srgbClr val="339933"/>
        </a:solidFill>
        <a:ln>
          <a:noFill/>
        </a:ln>
      </dgm:spPr>
      <dgm:t>
        <a:bodyPr/>
        <a:lstStyle/>
        <a:p>
          <a:r>
            <a:rPr lang="en-AU" sz="1800" dirty="0"/>
            <a:t>Advisory</a:t>
          </a:r>
          <a:br>
            <a:rPr lang="en-AU" sz="1800" dirty="0"/>
          </a:br>
          <a:r>
            <a:rPr lang="en-AU" sz="1800" dirty="0"/>
            <a:t>Services</a:t>
          </a:r>
        </a:p>
        <a:p>
          <a:endParaRPr lang="en-AU" sz="1800" dirty="0"/>
        </a:p>
      </dgm:t>
    </dgm:pt>
    <dgm:pt modelId="{E6E5A77B-E46F-40B4-B141-6797878EA260}" type="parTrans" cxnId="{58FA46F2-CC04-438F-8638-030A4E72BA45}">
      <dgm:prSet/>
      <dgm:spPr/>
      <dgm:t>
        <a:bodyPr/>
        <a:lstStyle/>
        <a:p>
          <a:endParaRPr lang="en-AU"/>
        </a:p>
      </dgm:t>
    </dgm:pt>
    <dgm:pt modelId="{A04BE00E-3027-4D13-85C9-1C5F2ADA180D}" type="sibTrans" cxnId="{58FA46F2-CC04-438F-8638-030A4E72BA45}">
      <dgm:prSet/>
      <dgm:spPr/>
      <dgm:t>
        <a:bodyPr/>
        <a:lstStyle/>
        <a:p>
          <a:endParaRPr lang="en-AU"/>
        </a:p>
      </dgm:t>
    </dgm:pt>
    <dgm:pt modelId="{066B663B-BC56-4195-BB17-D9FD08DA7F40}" type="pres">
      <dgm:prSet presAssocID="{6DEE1F7E-B39F-48E6-970E-81A3EDA8E8F2}" presName="compositeShape" presStyleCnt="0">
        <dgm:presLayoutVars>
          <dgm:chMax val="7"/>
          <dgm:dir/>
          <dgm:resizeHandles val="exact"/>
        </dgm:presLayoutVars>
      </dgm:prSet>
      <dgm:spPr/>
    </dgm:pt>
    <dgm:pt modelId="{B8AE4ED3-2865-4B13-8716-B7EB61E2CA51}" type="pres">
      <dgm:prSet presAssocID="{6DEE1F7E-B39F-48E6-970E-81A3EDA8E8F2}" presName="wedge1" presStyleLbl="node1" presStyleIdx="0" presStyleCnt="4"/>
      <dgm:spPr/>
    </dgm:pt>
    <dgm:pt modelId="{E15CA008-AC9E-42B1-9E30-DE0EDB3A8678}" type="pres">
      <dgm:prSet presAssocID="{6DEE1F7E-B39F-48E6-970E-81A3EDA8E8F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FB5E006-A119-4C34-AC8E-BAF3C2FCA6C9}" type="pres">
      <dgm:prSet presAssocID="{6DEE1F7E-B39F-48E6-970E-81A3EDA8E8F2}" presName="wedge2" presStyleLbl="node1" presStyleIdx="1" presStyleCnt="4" custLinFactNeighborX="4185" custLinFactNeighborY="558"/>
      <dgm:spPr/>
    </dgm:pt>
    <dgm:pt modelId="{DE37BA85-23C6-4502-B5D7-3F5E1468F338}" type="pres">
      <dgm:prSet presAssocID="{6DEE1F7E-B39F-48E6-970E-81A3EDA8E8F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356E8E6-C36B-4943-B02D-4E7F89601544}" type="pres">
      <dgm:prSet presAssocID="{6DEE1F7E-B39F-48E6-970E-81A3EDA8E8F2}" presName="wedge3" presStyleLbl="node1" presStyleIdx="2" presStyleCnt="4" custLinFactNeighborX="-1535" custLinFactNeighborY="558"/>
      <dgm:spPr/>
    </dgm:pt>
    <dgm:pt modelId="{B44F464F-8E1C-4E7D-8EE7-303ADF2435D7}" type="pres">
      <dgm:prSet presAssocID="{6DEE1F7E-B39F-48E6-970E-81A3EDA8E8F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29F205D2-760A-4545-80A6-5AD7AE018806}" type="pres">
      <dgm:prSet presAssocID="{6DEE1F7E-B39F-48E6-970E-81A3EDA8E8F2}" presName="wedge4" presStyleLbl="node1" presStyleIdx="3" presStyleCnt="4" custLinFactNeighborX="-1953" custLinFactNeighborY="-4325"/>
      <dgm:spPr/>
    </dgm:pt>
    <dgm:pt modelId="{34C60E72-002C-41FA-8B7C-3210B784DDAE}" type="pres">
      <dgm:prSet presAssocID="{6DEE1F7E-B39F-48E6-970E-81A3EDA8E8F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AD5FF03-6608-4250-8B5F-B6B9371D7A32}" type="presOf" srcId="{ADD56E04-E0CA-4C75-966D-E5F96DFC11C2}" destId="{9356E8E6-C36B-4943-B02D-4E7F89601544}" srcOrd="0" destOrd="0" presId="urn:microsoft.com/office/officeart/2005/8/layout/chart3"/>
    <dgm:cxn modelId="{A85F6A0C-952A-4EA3-8AFF-DA20FE02427D}" type="presOf" srcId="{1F8D1AF4-28C4-4CD5-9A0F-8015AB0B40D3}" destId="{E15CA008-AC9E-42B1-9E30-DE0EDB3A8678}" srcOrd="1" destOrd="0" presId="urn:microsoft.com/office/officeart/2005/8/layout/chart3"/>
    <dgm:cxn modelId="{3EBF493F-1844-462C-829F-98A2DE196073}" type="presOf" srcId="{0D906E23-D0DB-4405-9F17-EF02F9B3786E}" destId="{DE37BA85-23C6-4502-B5D7-3F5E1468F338}" srcOrd="1" destOrd="0" presId="urn:microsoft.com/office/officeart/2005/8/layout/chart3"/>
    <dgm:cxn modelId="{C308A95C-9A5B-4F97-9516-A7D5C6E8E81E}" srcId="{6DEE1F7E-B39F-48E6-970E-81A3EDA8E8F2}" destId="{1F8D1AF4-28C4-4CD5-9A0F-8015AB0B40D3}" srcOrd="0" destOrd="0" parTransId="{F06A329E-CCC2-4EFD-A328-2B48CFA1C38F}" sibTransId="{72937D18-5C1A-43CB-82AA-3EF168A9799F}"/>
    <dgm:cxn modelId="{C21DC85E-9111-4515-B816-31A5813C44E9}" srcId="{6DEE1F7E-B39F-48E6-970E-81A3EDA8E8F2}" destId="{ADD56E04-E0CA-4C75-966D-E5F96DFC11C2}" srcOrd="2" destOrd="0" parTransId="{BD54B327-3E5E-4640-982B-E355FF824E39}" sibTransId="{65A59413-2A9E-4FFC-A6D0-8550A57EB5BF}"/>
    <dgm:cxn modelId="{38EC884F-1E9B-4752-9726-B22199CAEF0F}" srcId="{6DEE1F7E-B39F-48E6-970E-81A3EDA8E8F2}" destId="{0D906E23-D0DB-4405-9F17-EF02F9B3786E}" srcOrd="1" destOrd="0" parTransId="{3AE2D4FB-1396-463B-AD67-94AC7DE22BA4}" sibTransId="{63FB38D7-050E-4799-B3B8-7CF0A65D6A57}"/>
    <dgm:cxn modelId="{00593885-413D-40EE-B84D-008772A4C4FC}" type="presOf" srcId="{0D5B738F-2A27-44F8-9BEE-80F28CA07EC7}" destId="{34C60E72-002C-41FA-8B7C-3210B784DDAE}" srcOrd="1" destOrd="0" presId="urn:microsoft.com/office/officeart/2005/8/layout/chart3"/>
    <dgm:cxn modelId="{A5DFCD8B-8E84-4F70-AEBF-766AC40E23BA}" type="presOf" srcId="{0D5B738F-2A27-44F8-9BEE-80F28CA07EC7}" destId="{29F205D2-760A-4545-80A6-5AD7AE018806}" srcOrd="0" destOrd="0" presId="urn:microsoft.com/office/officeart/2005/8/layout/chart3"/>
    <dgm:cxn modelId="{9BB392A8-A585-4D24-810C-E63A63FB01BC}" type="presOf" srcId="{0D906E23-D0DB-4405-9F17-EF02F9B3786E}" destId="{1FB5E006-A119-4C34-AC8E-BAF3C2FCA6C9}" srcOrd="0" destOrd="0" presId="urn:microsoft.com/office/officeart/2005/8/layout/chart3"/>
    <dgm:cxn modelId="{BF7396AA-83C4-49B8-A68D-D004657855EE}" type="presOf" srcId="{1F8D1AF4-28C4-4CD5-9A0F-8015AB0B40D3}" destId="{B8AE4ED3-2865-4B13-8716-B7EB61E2CA51}" srcOrd="0" destOrd="0" presId="urn:microsoft.com/office/officeart/2005/8/layout/chart3"/>
    <dgm:cxn modelId="{B1CB4AD4-3D93-45FA-9089-57E557AFDDCC}" type="presOf" srcId="{ADD56E04-E0CA-4C75-966D-E5F96DFC11C2}" destId="{B44F464F-8E1C-4E7D-8EE7-303ADF2435D7}" srcOrd="1" destOrd="0" presId="urn:microsoft.com/office/officeart/2005/8/layout/chart3"/>
    <dgm:cxn modelId="{294F02E7-9134-465C-89C2-0C1B8ABD35BD}" type="presOf" srcId="{6DEE1F7E-B39F-48E6-970E-81A3EDA8E8F2}" destId="{066B663B-BC56-4195-BB17-D9FD08DA7F40}" srcOrd="0" destOrd="0" presId="urn:microsoft.com/office/officeart/2005/8/layout/chart3"/>
    <dgm:cxn modelId="{58FA46F2-CC04-438F-8638-030A4E72BA45}" srcId="{6DEE1F7E-B39F-48E6-970E-81A3EDA8E8F2}" destId="{0D5B738F-2A27-44F8-9BEE-80F28CA07EC7}" srcOrd="3" destOrd="0" parTransId="{E6E5A77B-E46F-40B4-B141-6797878EA260}" sibTransId="{A04BE00E-3027-4D13-85C9-1C5F2ADA180D}"/>
    <dgm:cxn modelId="{145BD2B7-CD83-4A2D-82D9-A8311A6C667F}" type="presParOf" srcId="{066B663B-BC56-4195-BB17-D9FD08DA7F40}" destId="{B8AE4ED3-2865-4B13-8716-B7EB61E2CA51}" srcOrd="0" destOrd="0" presId="urn:microsoft.com/office/officeart/2005/8/layout/chart3"/>
    <dgm:cxn modelId="{6FB297F0-CAE7-411A-8C04-184C9D6663EE}" type="presParOf" srcId="{066B663B-BC56-4195-BB17-D9FD08DA7F40}" destId="{E15CA008-AC9E-42B1-9E30-DE0EDB3A8678}" srcOrd="1" destOrd="0" presId="urn:microsoft.com/office/officeart/2005/8/layout/chart3"/>
    <dgm:cxn modelId="{80EBBEF9-5DB9-4602-BBD9-6123D5381AB5}" type="presParOf" srcId="{066B663B-BC56-4195-BB17-D9FD08DA7F40}" destId="{1FB5E006-A119-4C34-AC8E-BAF3C2FCA6C9}" srcOrd="2" destOrd="0" presId="urn:microsoft.com/office/officeart/2005/8/layout/chart3"/>
    <dgm:cxn modelId="{902DFA32-8FF1-4657-8643-585C4F90B8C7}" type="presParOf" srcId="{066B663B-BC56-4195-BB17-D9FD08DA7F40}" destId="{DE37BA85-23C6-4502-B5D7-3F5E1468F338}" srcOrd="3" destOrd="0" presId="urn:microsoft.com/office/officeart/2005/8/layout/chart3"/>
    <dgm:cxn modelId="{3EC9BF14-844F-47F1-BFA0-DF97ED29D2D5}" type="presParOf" srcId="{066B663B-BC56-4195-BB17-D9FD08DA7F40}" destId="{9356E8E6-C36B-4943-B02D-4E7F89601544}" srcOrd="4" destOrd="0" presId="urn:microsoft.com/office/officeart/2005/8/layout/chart3"/>
    <dgm:cxn modelId="{6E239EF9-AC6F-4D4C-BB55-C2819DC887E3}" type="presParOf" srcId="{066B663B-BC56-4195-BB17-D9FD08DA7F40}" destId="{B44F464F-8E1C-4E7D-8EE7-303ADF2435D7}" srcOrd="5" destOrd="0" presId="urn:microsoft.com/office/officeart/2005/8/layout/chart3"/>
    <dgm:cxn modelId="{7963F6B5-E6F4-47EC-97F2-F27CD06F6634}" type="presParOf" srcId="{066B663B-BC56-4195-BB17-D9FD08DA7F40}" destId="{29F205D2-760A-4545-80A6-5AD7AE018806}" srcOrd="6" destOrd="0" presId="urn:microsoft.com/office/officeart/2005/8/layout/chart3"/>
    <dgm:cxn modelId="{1958A317-6ABE-42F7-9E26-12D821D6A5AF}" type="presParOf" srcId="{066B663B-BC56-4195-BB17-D9FD08DA7F40}" destId="{34C60E72-002C-41FA-8B7C-3210B784DDAE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E10B14-F8AB-41EC-B626-716BD4BF0CE7}" type="doc">
      <dgm:prSet loTypeId="urn:microsoft.com/office/officeart/2005/8/layout/cycle6" loCatId="cycle" qsTypeId="urn:microsoft.com/office/officeart/2005/8/quickstyle/3d9" qsCatId="3D" csTypeId="urn:microsoft.com/office/officeart/2005/8/colors/colorful1" csCatId="colorful" phldr="1"/>
      <dgm:spPr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en-AU"/>
        </a:p>
      </dgm:t>
    </dgm:pt>
    <dgm:pt modelId="{46E45BE5-3CFE-4F05-93E7-4181686D7043}">
      <dgm:prSet phldrT="[Text]" custT="1"/>
      <dgm:spPr>
        <a:solidFill>
          <a:srgbClr val="33CC33"/>
        </a:solidFill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/>
        </a:sp3d>
      </dgm:spPr>
      <dgm:t>
        <a:bodyPr>
          <a:sp3d extrusionH="28000" prstMaterial="matte"/>
        </a:bodyPr>
        <a:lstStyle/>
        <a:p>
          <a:r>
            <a:rPr lang="en-AU" sz="2000" dirty="0">
              <a:solidFill>
                <a:schemeClr val="bg1"/>
              </a:solidFill>
              <a:effectLst/>
            </a:rPr>
            <a:t>Metrixcare</a:t>
          </a:r>
          <a:endParaRPr lang="en-AU" sz="1600" dirty="0">
            <a:solidFill>
              <a:schemeClr val="bg1"/>
            </a:solidFill>
            <a:effectLst/>
          </a:endParaRPr>
        </a:p>
      </dgm:t>
    </dgm:pt>
    <dgm:pt modelId="{65C299D7-A220-4656-96F6-D6584A127ED8}" type="sibTrans" cxnId="{9AAECAE8-4701-4436-9507-797E3F3E3A88}">
      <dgm:prSet/>
      <dgm:spPr/>
      <dgm:t>
        <a:bodyPr/>
        <a:lstStyle/>
        <a:p>
          <a:endParaRPr lang="en-AU"/>
        </a:p>
      </dgm:t>
    </dgm:pt>
    <dgm:pt modelId="{69FC5C57-5ED1-4CF5-9388-627E3AF35E91}" type="parTrans" cxnId="{9AAECAE8-4701-4436-9507-797E3F3E3A88}">
      <dgm:prSet/>
      <dgm:spPr/>
      <dgm:t>
        <a:bodyPr/>
        <a:lstStyle/>
        <a:p>
          <a:endParaRPr lang="en-AU"/>
        </a:p>
      </dgm:t>
    </dgm:pt>
    <dgm:pt modelId="{B8B58345-7282-4D5B-BF77-81BAA2C59106}">
      <dgm:prSet phldrT="[Text]"/>
      <dgm:spPr/>
      <dgm:t>
        <a:bodyPr/>
        <a:lstStyle/>
        <a:p>
          <a:r>
            <a:rPr lang="en-AU" dirty="0"/>
            <a:t>PAS/EMR</a:t>
          </a:r>
        </a:p>
      </dgm:t>
    </dgm:pt>
    <dgm:pt modelId="{535D2305-1D2D-45CC-A033-E9C42080149D}" type="parTrans" cxnId="{889EFBDD-1A98-40A1-9DA5-086C4BBD4081}">
      <dgm:prSet/>
      <dgm:spPr/>
      <dgm:t>
        <a:bodyPr/>
        <a:lstStyle/>
        <a:p>
          <a:endParaRPr lang="en-AU"/>
        </a:p>
      </dgm:t>
    </dgm:pt>
    <dgm:pt modelId="{42A28827-F4B8-4450-A20F-2104DF9C0D46}" type="sibTrans" cxnId="{889EFBDD-1A98-40A1-9DA5-086C4BBD4081}">
      <dgm:prSet/>
      <dgm:spPr/>
      <dgm:t>
        <a:bodyPr/>
        <a:lstStyle/>
        <a:p>
          <a:endParaRPr lang="en-AU"/>
        </a:p>
      </dgm:t>
    </dgm:pt>
    <dgm:pt modelId="{57C005BB-1D68-4C7E-8FF8-6E4BC12BDD69}">
      <dgm:prSet phldrT="[Text]"/>
      <dgm:spPr/>
      <dgm:t>
        <a:bodyPr/>
        <a:lstStyle/>
        <a:p>
          <a:r>
            <a:rPr lang="en-AU" dirty="0"/>
            <a:t>Costing</a:t>
          </a:r>
        </a:p>
      </dgm:t>
    </dgm:pt>
    <dgm:pt modelId="{112F4EF2-B945-4551-9B48-C68C81398A81}" type="parTrans" cxnId="{01B683BD-9F10-44F6-83D1-DF6CB230ABA9}">
      <dgm:prSet/>
      <dgm:spPr/>
      <dgm:t>
        <a:bodyPr/>
        <a:lstStyle/>
        <a:p>
          <a:endParaRPr lang="en-AU"/>
        </a:p>
      </dgm:t>
    </dgm:pt>
    <dgm:pt modelId="{4B9B9BE0-B385-4F4A-B9F1-C1EEEC1D7503}" type="sibTrans" cxnId="{01B683BD-9F10-44F6-83D1-DF6CB230ABA9}">
      <dgm:prSet/>
      <dgm:spPr/>
      <dgm:t>
        <a:bodyPr/>
        <a:lstStyle/>
        <a:p>
          <a:endParaRPr lang="en-AU"/>
        </a:p>
      </dgm:t>
    </dgm:pt>
    <dgm:pt modelId="{F15C6293-8ED7-426C-B5F2-E24A805A47B5}">
      <dgm:prSet phldrT="[Text]"/>
      <dgm:spPr/>
      <dgm:t>
        <a:bodyPr/>
        <a:lstStyle/>
        <a:p>
          <a:r>
            <a:rPr lang="en-AU" dirty="0"/>
            <a:t>Incidents</a:t>
          </a:r>
        </a:p>
      </dgm:t>
    </dgm:pt>
    <dgm:pt modelId="{1DE51B7F-717C-4FAE-B111-F7668E29AD7C}" type="sibTrans" cxnId="{54AF5AF5-34B0-4B55-8388-F6E7B046221A}">
      <dgm:prSet/>
      <dgm:spPr/>
      <dgm:t>
        <a:bodyPr/>
        <a:lstStyle/>
        <a:p>
          <a:endParaRPr lang="en-AU"/>
        </a:p>
      </dgm:t>
    </dgm:pt>
    <dgm:pt modelId="{3DB9BB61-D5D2-442E-9592-D3B5DC020FB8}" type="parTrans" cxnId="{54AF5AF5-34B0-4B55-8388-F6E7B046221A}">
      <dgm:prSet/>
      <dgm:spPr/>
      <dgm:t>
        <a:bodyPr/>
        <a:lstStyle/>
        <a:p>
          <a:endParaRPr lang="en-AU"/>
        </a:p>
      </dgm:t>
    </dgm:pt>
    <dgm:pt modelId="{71C72451-8E7B-43C0-9C2D-F2CFA8C36A45}">
      <dgm:prSet phldrT="[Text]"/>
      <dgm:spPr/>
      <dgm:t>
        <a:bodyPr/>
        <a:lstStyle/>
        <a:p>
          <a:r>
            <a:rPr lang="en-AU" dirty="0"/>
            <a:t>Workflow Systems</a:t>
          </a:r>
        </a:p>
      </dgm:t>
    </dgm:pt>
    <dgm:pt modelId="{48F01E60-BE72-4C9B-9632-9F3B687381E2}" type="parTrans" cxnId="{6DADCDF2-C226-489A-B82A-DD3A7429CD81}">
      <dgm:prSet/>
      <dgm:spPr/>
      <dgm:t>
        <a:bodyPr/>
        <a:lstStyle/>
        <a:p>
          <a:endParaRPr lang="en-AU"/>
        </a:p>
      </dgm:t>
    </dgm:pt>
    <dgm:pt modelId="{96209EFD-4617-4F0D-B353-8B08BEA85458}" type="sibTrans" cxnId="{6DADCDF2-C226-489A-B82A-DD3A7429CD81}">
      <dgm:prSet/>
      <dgm:spPr/>
      <dgm:t>
        <a:bodyPr/>
        <a:lstStyle/>
        <a:p>
          <a:endParaRPr lang="en-AU"/>
        </a:p>
      </dgm:t>
    </dgm:pt>
    <dgm:pt modelId="{6D3E966D-84E9-4E4E-B613-3C2834FD0009}">
      <dgm:prSet phldrT="[Text]"/>
      <dgm:spPr/>
      <dgm:t>
        <a:bodyPr/>
        <a:lstStyle/>
        <a:p>
          <a:r>
            <a:rPr lang="en-AU" dirty="0"/>
            <a:t>Registries</a:t>
          </a:r>
        </a:p>
      </dgm:t>
    </dgm:pt>
    <dgm:pt modelId="{94366ED4-1FED-4C8F-BA26-0801C3563719}" type="parTrans" cxnId="{CD55BB18-C55F-4772-82FB-59CC5E8143EB}">
      <dgm:prSet/>
      <dgm:spPr/>
      <dgm:t>
        <a:bodyPr/>
        <a:lstStyle/>
        <a:p>
          <a:endParaRPr lang="en-AU"/>
        </a:p>
      </dgm:t>
    </dgm:pt>
    <dgm:pt modelId="{72AFD23C-3D04-4A64-9475-EEF0AEDEC662}" type="sibTrans" cxnId="{CD55BB18-C55F-4772-82FB-59CC5E8143EB}">
      <dgm:prSet/>
      <dgm:spPr/>
      <dgm:t>
        <a:bodyPr/>
        <a:lstStyle/>
        <a:p>
          <a:endParaRPr lang="en-AU"/>
        </a:p>
      </dgm:t>
    </dgm:pt>
    <dgm:pt modelId="{2EA24FB6-6C1A-444E-B092-CF961F6A7E1B}">
      <dgm:prSet phldrT="[Text]"/>
      <dgm:spPr/>
      <dgm:t>
        <a:bodyPr/>
        <a:lstStyle/>
        <a:p>
          <a:r>
            <a:rPr lang="en-AU" dirty="0"/>
            <a:t>Devices </a:t>
          </a:r>
          <a:br>
            <a:rPr lang="en-AU" dirty="0"/>
          </a:br>
          <a:r>
            <a:rPr lang="en-AU" dirty="0"/>
            <a:t>&amp; IoT</a:t>
          </a:r>
        </a:p>
      </dgm:t>
    </dgm:pt>
    <dgm:pt modelId="{4A755D85-018C-4CD3-9CF6-299B5F663325}" type="parTrans" cxnId="{4DB3143F-20FB-4BEE-99A2-B854CF425212}">
      <dgm:prSet/>
      <dgm:spPr/>
      <dgm:t>
        <a:bodyPr/>
        <a:lstStyle/>
        <a:p>
          <a:endParaRPr lang="en-AU"/>
        </a:p>
      </dgm:t>
    </dgm:pt>
    <dgm:pt modelId="{C7F0A7A6-A2ED-4002-B51F-3A5668688C16}" type="sibTrans" cxnId="{4DB3143F-20FB-4BEE-99A2-B854CF425212}">
      <dgm:prSet/>
      <dgm:spPr/>
      <dgm:t>
        <a:bodyPr/>
        <a:lstStyle/>
        <a:p>
          <a:endParaRPr lang="en-AU"/>
        </a:p>
      </dgm:t>
    </dgm:pt>
    <dgm:pt modelId="{70908F5B-6D1B-49CA-8619-69B8FA13F19A}" type="pres">
      <dgm:prSet presAssocID="{D0E10B14-F8AB-41EC-B626-716BD4BF0CE7}" presName="cycle" presStyleCnt="0">
        <dgm:presLayoutVars>
          <dgm:dir/>
          <dgm:resizeHandles val="exact"/>
        </dgm:presLayoutVars>
      </dgm:prSet>
      <dgm:spPr/>
    </dgm:pt>
    <dgm:pt modelId="{5EF088EA-3D3C-4160-8513-5B1F0A548B6D}" type="pres">
      <dgm:prSet presAssocID="{46E45BE5-3CFE-4F05-93E7-4181686D7043}" presName="node" presStyleLbl="node1" presStyleIdx="0" presStyleCnt="7" custScaleX="104604" custScaleY="119665">
        <dgm:presLayoutVars>
          <dgm:bulletEnabled val="1"/>
        </dgm:presLayoutVars>
      </dgm:prSet>
      <dgm:spPr/>
    </dgm:pt>
    <dgm:pt modelId="{F6AF52EF-CF8F-4438-A749-4F04959CE0A8}" type="pres">
      <dgm:prSet presAssocID="{46E45BE5-3CFE-4F05-93E7-4181686D7043}" presName="spNode" presStyleCnt="0"/>
      <dgm:spPr/>
    </dgm:pt>
    <dgm:pt modelId="{4FDB2DAF-4D89-4F0F-A553-8744576BDD85}" type="pres">
      <dgm:prSet presAssocID="{65C299D7-A220-4656-96F6-D6584A127ED8}" presName="sibTrans" presStyleLbl="sibTrans1D1" presStyleIdx="0" presStyleCnt="7"/>
      <dgm:spPr/>
    </dgm:pt>
    <dgm:pt modelId="{EBE33436-4427-4516-9615-C9BF4BC77D04}" type="pres">
      <dgm:prSet presAssocID="{B8B58345-7282-4D5B-BF77-81BAA2C59106}" presName="node" presStyleLbl="node1" presStyleIdx="1" presStyleCnt="7">
        <dgm:presLayoutVars>
          <dgm:bulletEnabled val="1"/>
        </dgm:presLayoutVars>
      </dgm:prSet>
      <dgm:spPr/>
    </dgm:pt>
    <dgm:pt modelId="{4277E2A5-6704-4EB5-9C8C-1D995D1F5A92}" type="pres">
      <dgm:prSet presAssocID="{B8B58345-7282-4D5B-BF77-81BAA2C59106}" presName="spNode" presStyleCnt="0"/>
      <dgm:spPr/>
    </dgm:pt>
    <dgm:pt modelId="{2E701D4E-0E71-4E42-A082-E2CD8369AEEC}" type="pres">
      <dgm:prSet presAssocID="{42A28827-F4B8-4450-A20F-2104DF9C0D46}" presName="sibTrans" presStyleLbl="sibTrans1D1" presStyleIdx="1" presStyleCnt="7"/>
      <dgm:spPr/>
    </dgm:pt>
    <dgm:pt modelId="{FF26FDBE-0FD5-45E6-964D-54BC7FB12F62}" type="pres">
      <dgm:prSet presAssocID="{57C005BB-1D68-4C7E-8FF8-6E4BC12BDD69}" presName="node" presStyleLbl="node1" presStyleIdx="2" presStyleCnt="7">
        <dgm:presLayoutVars>
          <dgm:bulletEnabled val="1"/>
        </dgm:presLayoutVars>
      </dgm:prSet>
      <dgm:spPr/>
    </dgm:pt>
    <dgm:pt modelId="{25A95CB8-1C1E-4498-AB3D-CBFEAB06B961}" type="pres">
      <dgm:prSet presAssocID="{57C005BB-1D68-4C7E-8FF8-6E4BC12BDD69}" presName="spNode" presStyleCnt="0"/>
      <dgm:spPr/>
    </dgm:pt>
    <dgm:pt modelId="{A6086F82-82A0-4D0C-82B4-2E1E934A8191}" type="pres">
      <dgm:prSet presAssocID="{4B9B9BE0-B385-4F4A-B9F1-C1EEEC1D7503}" presName="sibTrans" presStyleLbl="sibTrans1D1" presStyleIdx="2" presStyleCnt="7"/>
      <dgm:spPr/>
    </dgm:pt>
    <dgm:pt modelId="{98E8BCA5-D251-403D-B559-5447A907CD9C}" type="pres">
      <dgm:prSet presAssocID="{F15C6293-8ED7-426C-B5F2-E24A805A47B5}" presName="node" presStyleLbl="node1" presStyleIdx="3" presStyleCnt="7">
        <dgm:presLayoutVars>
          <dgm:bulletEnabled val="1"/>
        </dgm:presLayoutVars>
      </dgm:prSet>
      <dgm:spPr/>
    </dgm:pt>
    <dgm:pt modelId="{9B1C728F-1758-46FF-B294-11DA7ADBD272}" type="pres">
      <dgm:prSet presAssocID="{F15C6293-8ED7-426C-B5F2-E24A805A47B5}" presName="spNode" presStyleCnt="0"/>
      <dgm:spPr/>
    </dgm:pt>
    <dgm:pt modelId="{19F31515-9D88-4216-8FD0-122C47AF2B96}" type="pres">
      <dgm:prSet presAssocID="{1DE51B7F-717C-4FAE-B111-F7668E29AD7C}" presName="sibTrans" presStyleLbl="sibTrans1D1" presStyleIdx="3" presStyleCnt="7"/>
      <dgm:spPr/>
    </dgm:pt>
    <dgm:pt modelId="{A4D75D4A-0C88-42C1-9E1E-E7501835F7EF}" type="pres">
      <dgm:prSet presAssocID="{71C72451-8E7B-43C0-9C2D-F2CFA8C36A45}" presName="node" presStyleLbl="node1" presStyleIdx="4" presStyleCnt="7">
        <dgm:presLayoutVars>
          <dgm:bulletEnabled val="1"/>
        </dgm:presLayoutVars>
      </dgm:prSet>
      <dgm:spPr/>
    </dgm:pt>
    <dgm:pt modelId="{067BEB7D-2602-4A88-8036-E9A3203DEFF9}" type="pres">
      <dgm:prSet presAssocID="{71C72451-8E7B-43C0-9C2D-F2CFA8C36A45}" presName="spNode" presStyleCnt="0"/>
      <dgm:spPr/>
    </dgm:pt>
    <dgm:pt modelId="{8C7018AC-61F3-4279-960C-AD209ACDEF92}" type="pres">
      <dgm:prSet presAssocID="{96209EFD-4617-4F0D-B353-8B08BEA85458}" presName="sibTrans" presStyleLbl="sibTrans1D1" presStyleIdx="4" presStyleCnt="7"/>
      <dgm:spPr/>
    </dgm:pt>
    <dgm:pt modelId="{364DA74E-ECC0-46A0-AD37-A847135F3D87}" type="pres">
      <dgm:prSet presAssocID="{6D3E966D-84E9-4E4E-B613-3C2834FD0009}" presName="node" presStyleLbl="node1" presStyleIdx="5" presStyleCnt="7">
        <dgm:presLayoutVars>
          <dgm:bulletEnabled val="1"/>
        </dgm:presLayoutVars>
      </dgm:prSet>
      <dgm:spPr/>
    </dgm:pt>
    <dgm:pt modelId="{4A9A4893-B60A-4DFB-ABD6-884793963171}" type="pres">
      <dgm:prSet presAssocID="{6D3E966D-84E9-4E4E-B613-3C2834FD0009}" presName="spNode" presStyleCnt="0"/>
      <dgm:spPr/>
    </dgm:pt>
    <dgm:pt modelId="{FD900753-8B1F-4094-BA42-A4F066DA9357}" type="pres">
      <dgm:prSet presAssocID="{72AFD23C-3D04-4A64-9475-EEF0AEDEC662}" presName="sibTrans" presStyleLbl="sibTrans1D1" presStyleIdx="5" presStyleCnt="7"/>
      <dgm:spPr/>
    </dgm:pt>
    <dgm:pt modelId="{43AB27B9-D581-4AB6-953E-03B133F5320F}" type="pres">
      <dgm:prSet presAssocID="{2EA24FB6-6C1A-444E-B092-CF961F6A7E1B}" presName="node" presStyleLbl="node1" presStyleIdx="6" presStyleCnt="7">
        <dgm:presLayoutVars>
          <dgm:bulletEnabled val="1"/>
        </dgm:presLayoutVars>
      </dgm:prSet>
      <dgm:spPr/>
    </dgm:pt>
    <dgm:pt modelId="{ED7321FF-FE9F-4060-9C3A-C9D13759B54C}" type="pres">
      <dgm:prSet presAssocID="{2EA24FB6-6C1A-444E-B092-CF961F6A7E1B}" presName="spNode" presStyleCnt="0"/>
      <dgm:spPr/>
    </dgm:pt>
    <dgm:pt modelId="{607A364A-E580-4465-A516-278258857A33}" type="pres">
      <dgm:prSet presAssocID="{C7F0A7A6-A2ED-4002-B51F-3A5668688C16}" presName="sibTrans" presStyleLbl="sibTrans1D1" presStyleIdx="6" presStyleCnt="7"/>
      <dgm:spPr/>
    </dgm:pt>
  </dgm:ptLst>
  <dgm:cxnLst>
    <dgm:cxn modelId="{04F47010-E994-4494-AE9F-9A4F9A3D3016}" type="presOf" srcId="{C7F0A7A6-A2ED-4002-B51F-3A5668688C16}" destId="{607A364A-E580-4465-A516-278258857A33}" srcOrd="0" destOrd="0" presId="urn:microsoft.com/office/officeart/2005/8/layout/cycle6"/>
    <dgm:cxn modelId="{CD55BB18-C55F-4772-82FB-59CC5E8143EB}" srcId="{D0E10B14-F8AB-41EC-B626-716BD4BF0CE7}" destId="{6D3E966D-84E9-4E4E-B613-3C2834FD0009}" srcOrd="5" destOrd="0" parTransId="{94366ED4-1FED-4C8F-BA26-0801C3563719}" sibTransId="{72AFD23C-3D04-4A64-9475-EEF0AEDEC662}"/>
    <dgm:cxn modelId="{DC2C9320-8043-4CA7-98C3-901DE8EAC234}" type="presOf" srcId="{46E45BE5-3CFE-4F05-93E7-4181686D7043}" destId="{5EF088EA-3D3C-4160-8513-5B1F0A548B6D}" srcOrd="0" destOrd="0" presId="urn:microsoft.com/office/officeart/2005/8/layout/cycle6"/>
    <dgm:cxn modelId="{25B0C220-4298-4A49-8E42-8F50E0BFE455}" type="presOf" srcId="{1DE51B7F-717C-4FAE-B111-F7668E29AD7C}" destId="{19F31515-9D88-4216-8FD0-122C47AF2B96}" srcOrd="0" destOrd="0" presId="urn:microsoft.com/office/officeart/2005/8/layout/cycle6"/>
    <dgm:cxn modelId="{DD6B0326-BB87-41CB-93E7-4902ED897B40}" type="presOf" srcId="{D0E10B14-F8AB-41EC-B626-716BD4BF0CE7}" destId="{70908F5B-6D1B-49CA-8619-69B8FA13F19A}" srcOrd="0" destOrd="0" presId="urn:microsoft.com/office/officeart/2005/8/layout/cycle6"/>
    <dgm:cxn modelId="{EB085A2F-9593-4B45-B9BF-ED9DB06D0478}" type="presOf" srcId="{B8B58345-7282-4D5B-BF77-81BAA2C59106}" destId="{EBE33436-4427-4516-9615-C9BF4BC77D04}" srcOrd="0" destOrd="0" presId="urn:microsoft.com/office/officeart/2005/8/layout/cycle6"/>
    <dgm:cxn modelId="{4DB3143F-20FB-4BEE-99A2-B854CF425212}" srcId="{D0E10B14-F8AB-41EC-B626-716BD4BF0CE7}" destId="{2EA24FB6-6C1A-444E-B092-CF961F6A7E1B}" srcOrd="6" destOrd="0" parTransId="{4A755D85-018C-4CD3-9CF6-299B5F663325}" sibTransId="{C7F0A7A6-A2ED-4002-B51F-3A5668688C16}"/>
    <dgm:cxn modelId="{63AABD67-94DA-4214-97E7-D24F1C1FFFC7}" type="presOf" srcId="{57C005BB-1D68-4C7E-8FF8-6E4BC12BDD69}" destId="{FF26FDBE-0FD5-45E6-964D-54BC7FB12F62}" srcOrd="0" destOrd="0" presId="urn:microsoft.com/office/officeart/2005/8/layout/cycle6"/>
    <dgm:cxn modelId="{FBAFC350-3508-409B-B54E-740A8E8C2096}" type="presOf" srcId="{2EA24FB6-6C1A-444E-B092-CF961F6A7E1B}" destId="{43AB27B9-D581-4AB6-953E-03B133F5320F}" srcOrd="0" destOrd="0" presId="urn:microsoft.com/office/officeart/2005/8/layout/cycle6"/>
    <dgm:cxn modelId="{2B99D373-C5A5-4251-98A7-13550D32EC81}" type="presOf" srcId="{96209EFD-4617-4F0D-B353-8B08BEA85458}" destId="{8C7018AC-61F3-4279-960C-AD209ACDEF92}" srcOrd="0" destOrd="0" presId="urn:microsoft.com/office/officeart/2005/8/layout/cycle6"/>
    <dgm:cxn modelId="{55E6E954-66DC-4FBA-A770-E37478A7D148}" type="presOf" srcId="{42A28827-F4B8-4450-A20F-2104DF9C0D46}" destId="{2E701D4E-0E71-4E42-A082-E2CD8369AEEC}" srcOrd="0" destOrd="0" presId="urn:microsoft.com/office/officeart/2005/8/layout/cycle6"/>
    <dgm:cxn modelId="{5A8A2A55-FB8B-4AD5-9EEE-E29E477AA72B}" type="presOf" srcId="{4B9B9BE0-B385-4F4A-B9F1-C1EEEC1D7503}" destId="{A6086F82-82A0-4D0C-82B4-2E1E934A8191}" srcOrd="0" destOrd="0" presId="urn:microsoft.com/office/officeart/2005/8/layout/cycle6"/>
    <dgm:cxn modelId="{49A5A47D-3E48-4D70-A9C0-81ED122F8F1D}" type="presOf" srcId="{F15C6293-8ED7-426C-B5F2-E24A805A47B5}" destId="{98E8BCA5-D251-403D-B559-5447A907CD9C}" srcOrd="0" destOrd="0" presId="urn:microsoft.com/office/officeart/2005/8/layout/cycle6"/>
    <dgm:cxn modelId="{F0B33F93-3FAB-4C90-9D42-C7ED5394FBE9}" type="presOf" srcId="{71C72451-8E7B-43C0-9C2D-F2CFA8C36A45}" destId="{A4D75D4A-0C88-42C1-9E1E-E7501835F7EF}" srcOrd="0" destOrd="0" presId="urn:microsoft.com/office/officeart/2005/8/layout/cycle6"/>
    <dgm:cxn modelId="{CF66CE94-536F-4B9F-90CB-4588BDA08D28}" type="presOf" srcId="{6D3E966D-84E9-4E4E-B613-3C2834FD0009}" destId="{364DA74E-ECC0-46A0-AD37-A847135F3D87}" srcOrd="0" destOrd="0" presId="urn:microsoft.com/office/officeart/2005/8/layout/cycle6"/>
    <dgm:cxn modelId="{0F5C77B0-D4D6-488E-9C4B-A5E6ADA6B40A}" type="presOf" srcId="{72AFD23C-3D04-4A64-9475-EEF0AEDEC662}" destId="{FD900753-8B1F-4094-BA42-A4F066DA9357}" srcOrd="0" destOrd="0" presId="urn:microsoft.com/office/officeart/2005/8/layout/cycle6"/>
    <dgm:cxn modelId="{01B683BD-9F10-44F6-83D1-DF6CB230ABA9}" srcId="{D0E10B14-F8AB-41EC-B626-716BD4BF0CE7}" destId="{57C005BB-1D68-4C7E-8FF8-6E4BC12BDD69}" srcOrd="2" destOrd="0" parTransId="{112F4EF2-B945-4551-9B48-C68C81398A81}" sibTransId="{4B9B9BE0-B385-4F4A-B9F1-C1EEEC1D7503}"/>
    <dgm:cxn modelId="{8A8827C7-F6D8-4172-8E87-CEE179C9E65C}" type="presOf" srcId="{65C299D7-A220-4656-96F6-D6584A127ED8}" destId="{4FDB2DAF-4D89-4F0F-A553-8744576BDD85}" srcOrd="0" destOrd="0" presId="urn:microsoft.com/office/officeart/2005/8/layout/cycle6"/>
    <dgm:cxn modelId="{889EFBDD-1A98-40A1-9DA5-086C4BBD4081}" srcId="{D0E10B14-F8AB-41EC-B626-716BD4BF0CE7}" destId="{B8B58345-7282-4D5B-BF77-81BAA2C59106}" srcOrd="1" destOrd="0" parTransId="{535D2305-1D2D-45CC-A033-E9C42080149D}" sibTransId="{42A28827-F4B8-4450-A20F-2104DF9C0D46}"/>
    <dgm:cxn modelId="{9AAECAE8-4701-4436-9507-797E3F3E3A88}" srcId="{D0E10B14-F8AB-41EC-B626-716BD4BF0CE7}" destId="{46E45BE5-3CFE-4F05-93E7-4181686D7043}" srcOrd="0" destOrd="0" parTransId="{69FC5C57-5ED1-4CF5-9388-627E3AF35E91}" sibTransId="{65C299D7-A220-4656-96F6-D6584A127ED8}"/>
    <dgm:cxn modelId="{6DADCDF2-C226-489A-B82A-DD3A7429CD81}" srcId="{D0E10B14-F8AB-41EC-B626-716BD4BF0CE7}" destId="{71C72451-8E7B-43C0-9C2D-F2CFA8C36A45}" srcOrd="4" destOrd="0" parTransId="{48F01E60-BE72-4C9B-9632-9F3B687381E2}" sibTransId="{96209EFD-4617-4F0D-B353-8B08BEA85458}"/>
    <dgm:cxn modelId="{54AF5AF5-34B0-4B55-8388-F6E7B046221A}" srcId="{D0E10B14-F8AB-41EC-B626-716BD4BF0CE7}" destId="{F15C6293-8ED7-426C-B5F2-E24A805A47B5}" srcOrd="3" destOrd="0" parTransId="{3DB9BB61-D5D2-442E-9592-D3B5DC020FB8}" sibTransId="{1DE51B7F-717C-4FAE-B111-F7668E29AD7C}"/>
    <dgm:cxn modelId="{5C98B61A-620C-4FA6-8FBB-F9C36E663C4C}" type="presParOf" srcId="{70908F5B-6D1B-49CA-8619-69B8FA13F19A}" destId="{5EF088EA-3D3C-4160-8513-5B1F0A548B6D}" srcOrd="0" destOrd="0" presId="urn:microsoft.com/office/officeart/2005/8/layout/cycle6"/>
    <dgm:cxn modelId="{46D99013-9ED7-4FEE-8982-473C3CB1C5DB}" type="presParOf" srcId="{70908F5B-6D1B-49CA-8619-69B8FA13F19A}" destId="{F6AF52EF-CF8F-4438-A749-4F04959CE0A8}" srcOrd="1" destOrd="0" presId="urn:microsoft.com/office/officeart/2005/8/layout/cycle6"/>
    <dgm:cxn modelId="{C0C10ECE-F61D-4B86-BE92-DD1073F690C0}" type="presParOf" srcId="{70908F5B-6D1B-49CA-8619-69B8FA13F19A}" destId="{4FDB2DAF-4D89-4F0F-A553-8744576BDD85}" srcOrd="2" destOrd="0" presId="urn:microsoft.com/office/officeart/2005/8/layout/cycle6"/>
    <dgm:cxn modelId="{7578E488-E096-4AB3-AB76-5250A6AF39BD}" type="presParOf" srcId="{70908F5B-6D1B-49CA-8619-69B8FA13F19A}" destId="{EBE33436-4427-4516-9615-C9BF4BC77D04}" srcOrd="3" destOrd="0" presId="urn:microsoft.com/office/officeart/2005/8/layout/cycle6"/>
    <dgm:cxn modelId="{061119FA-4063-41CE-B003-B34F00DD4A72}" type="presParOf" srcId="{70908F5B-6D1B-49CA-8619-69B8FA13F19A}" destId="{4277E2A5-6704-4EB5-9C8C-1D995D1F5A92}" srcOrd="4" destOrd="0" presId="urn:microsoft.com/office/officeart/2005/8/layout/cycle6"/>
    <dgm:cxn modelId="{78317B0B-7015-4A16-8C29-23D86A1DD1D4}" type="presParOf" srcId="{70908F5B-6D1B-49CA-8619-69B8FA13F19A}" destId="{2E701D4E-0E71-4E42-A082-E2CD8369AEEC}" srcOrd="5" destOrd="0" presId="urn:microsoft.com/office/officeart/2005/8/layout/cycle6"/>
    <dgm:cxn modelId="{C4D52672-63C6-4E65-9F18-2139FB82DD11}" type="presParOf" srcId="{70908F5B-6D1B-49CA-8619-69B8FA13F19A}" destId="{FF26FDBE-0FD5-45E6-964D-54BC7FB12F62}" srcOrd="6" destOrd="0" presId="urn:microsoft.com/office/officeart/2005/8/layout/cycle6"/>
    <dgm:cxn modelId="{3018C706-B884-4E0A-9AF6-29A6D9524C7B}" type="presParOf" srcId="{70908F5B-6D1B-49CA-8619-69B8FA13F19A}" destId="{25A95CB8-1C1E-4498-AB3D-CBFEAB06B961}" srcOrd="7" destOrd="0" presId="urn:microsoft.com/office/officeart/2005/8/layout/cycle6"/>
    <dgm:cxn modelId="{5CEA948D-E7FA-49DC-8128-E10E02075ECF}" type="presParOf" srcId="{70908F5B-6D1B-49CA-8619-69B8FA13F19A}" destId="{A6086F82-82A0-4D0C-82B4-2E1E934A8191}" srcOrd="8" destOrd="0" presId="urn:microsoft.com/office/officeart/2005/8/layout/cycle6"/>
    <dgm:cxn modelId="{2AFFCD35-9E7E-44B2-93B2-423A52201BF0}" type="presParOf" srcId="{70908F5B-6D1B-49CA-8619-69B8FA13F19A}" destId="{98E8BCA5-D251-403D-B559-5447A907CD9C}" srcOrd="9" destOrd="0" presId="urn:microsoft.com/office/officeart/2005/8/layout/cycle6"/>
    <dgm:cxn modelId="{F3E24687-3943-413E-8F82-B9505388A130}" type="presParOf" srcId="{70908F5B-6D1B-49CA-8619-69B8FA13F19A}" destId="{9B1C728F-1758-46FF-B294-11DA7ADBD272}" srcOrd="10" destOrd="0" presId="urn:microsoft.com/office/officeart/2005/8/layout/cycle6"/>
    <dgm:cxn modelId="{183ED2E7-1160-4C05-AAAC-3E1CB4FC14BA}" type="presParOf" srcId="{70908F5B-6D1B-49CA-8619-69B8FA13F19A}" destId="{19F31515-9D88-4216-8FD0-122C47AF2B96}" srcOrd="11" destOrd="0" presId="urn:microsoft.com/office/officeart/2005/8/layout/cycle6"/>
    <dgm:cxn modelId="{65B9C228-18C7-4919-B067-E74CE10A3446}" type="presParOf" srcId="{70908F5B-6D1B-49CA-8619-69B8FA13F19A}" destId="{A4D75D4A-0C88-42C1-9E1E-E7501835F7EF}" srcOrd="12" destOrd="0" presId="urn:microsoft.com/office/officeart/2005/8/layout/cycle6"/>
    <dgm:cxn modelId="{3D739451-99FD-4D15-84C9-4B06F1FEC865}" type="presParOf" srcId="{70908F5B-6D1B-49CA-8619-69B8FA13F19A}" destId="{067BEB7D-2602-4A88-8036-E9A3203DEFF9}" srcOrd="13" destOrd="0" presId="urn:microsoft.com/office/officeart/2005/8/layout/cycle6"/>
    <dgm:cxn modelId="{9CCFD9F7-2D8C-4E7D-BD00-8417EE46FD59}" type="presParOf" srcId="{70908F5B-6D1B-49CA-8619-69B8FA13F19A}" destId="{8C7018AC-61F3-4279-960C-AD209ACDEF92}" srcOrd="14" destOrd="0" presId="urn:microsoft.com/office/officeart/2005/8/layout/cycle6"/>
    <dgm:cxn modelId="{496D8C2B-8A1A-46F4-A15D-4A80BD6B9C68}" type="presParOf" srcId="{70908F5B-6D1B-49CA-8619-69B8FA13F19A}" destId="{364DA74E-ECC0-46A0-AD37-A847135F3D87}" srcOrd="15" destOrd="0" presId="urn:microsoft.com/office/officeart/2005/8/layout/cycle6"/>
    <dgm:cxn modelId="{11D714B6-3742-4B29-8980-CCEC04942D70}" type="presParOf" srcId="{70908F5B-6D1B-49CA-8619-69B8FA13F19A}" destId="{4A9A4893-B60A-4DFB-ABD6-884793963171}" srcOrd="16" destOrd="0" presId="urn:microsoft.com/office/officeart/2005/8/layout/cycle6"/>
    <dgm:cxn modelId="{7ECC27AB-D5B7-4566-B2C9-8B87CFA855B4}" type="presParOf" srcId="{70908F5B-6D1B-49CA-8619-69B8FA13F19A}" destId="{FD900753-8B1F-4094-BA42-A4F066DA9357}" srcOrd="17" destOrd="0" presId="urn:microsoft.com/office/officeart/2005/8/layout/cycle6"/>
    <dgm:cxn modelId="{A4373780-6A99-4C3B-BA31-D5CAF735EF31}" type="presParOf" srcId="{70908F5B-6D1B-49CA-8619-69B8FA13F19A}" destId="{43AB27B9-D581-4AB6-953E-03B133F5320F}" srcOrd="18" destOrd="0" presId="urn:microsoft.com/office/officeart/2005/8/layout/cycle6"/>
    <dgm:cxn modelId="{270AA9DE-F5F8-4E71-8591-32B930FF0275}" type="presParOf" srcId="{70908F5B-6D1B-49CA-8619-69B8FA13F19A}" destId="{ED7321FF-FE9F-4060-9C3A-C9D13759B54C}" srcOrd="19" destOrd="0" presId="urn:microsoft.com/office/officeart/2005/8/layout/cycle6"/>
    <dgm:cxn modelId="{9845677E-7769-415A-A201-502CEFC03875}" type="presParOf" srcId="{70908F5B-6D1B-49CA-8619-69B8FA13F19A}" destId="{607A364A-E580-4465-A516-278258857A33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132E4E7-D92E-4F6A-889E-C40CB547A8A6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8720040E-9820-4E4D-BA9B-AA2E7133F742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dirty="0"/>
            <a:t>Acute Care </a:t>
          </a:r>
          <a:br>
            <a:rPr lang="en-AU" dirty="0"/>
          </a:br>
          <a:r>
            <a:rPr lang="en-AU" dirty="0"/>
            <a:t>NSQHS</a:t>
          </a:r>
          <a:endParaRPr lang="en-US" dirty="0"/>
        </a:p>
      </dgm:t>
    </dgm:pt>
    <dgm:pt modelId="{6C089CA7-CD97-4D76-926D-3CE2CA7FC00A}" type="parTrans" cxnId="{5F3FDDC8-CADD-4F83-874A-A030CEDA8199}">
      <dgm:prSet/>
      <dgm:spPr/>
      <dgm:t>
        <a:bodyPr/>
        <a:lstStyle/>
        <a:p>
          <a:endParaRPr lang="en-US"/>
        </a:p>
      </dgm:t>
    </dgm:pt>
    <dgm:pt modelId="{81F70DF3-0560-4048-9A95-B1226B916891}" type="sibTrans" cxnId="{5F3FDDC8-CADD-4F83-874A-A030CEDA8199}">
      <dgm:prSet/>
      <dgm:spPr/>
      <dgm:t>
        <a:bodyPr/>
        <a:lstStyle/>
        <a:p>
          <a:endParaRPr lang="en-US"/>
        </a:p>
      </dgm:t>
    </dgm:pt>
    <dgm:pt modelId="{BBE07E68-DAAB-4D28-9322-FE0C52B79C8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AU" dirty="0"/>
            <a:t>Aged Care</a:t>
          </a:r>
          <a:br>
            <a:rPr lang="en-AU" dirty="0"/>
          </a:br>
          <a:r>
            <a:rPr lang="en-AU" dirty="0"/>
            <a:t>ACSQHS</a:t>
          </a:r>
          <a:endParaRPr lang="en-US" dirty="0"/>
        </a:p>
      </dgm:t>
    </dgm:pt>
    <dgm:pt modelId="{C193D833-C71E-4A3E-890F-85F95F0B0F56}" type="parTrans" cxnId="{44162CE1-ED83-423E-B76A-EEF2BE5DADD2}">
      <dgm:prSet/>
      <dgm:spPr/>
      <dgm:t>
        <a:bodyPr/>
        <a:lstStyle/>
        <a:p>
          <a:endParaRPr lang="en-US"/>
        </a:p>
      </dgm:t>
    </dgm:pt>
    <dgm:pt modelId="{908EA0F6-79CB-4821-9040-9CA9150EAA65}" type="sibTrans" cxnId="{44162CE1-ED83-423E-B76A-EEF2BE5DADD2}">
      <dgm:prSet/>
      <dgm:spPr/>
      <dgm:t>
        <a:bodyPr/>
        <a:lstStyle/>
        <a:p>
          <a:endParaRPr lang="en-US"/>
        </a:p>
      </dgm:t>
    </dgm:pt>
    <dgm:pt modelId="{DF7AAEED-4E2B-4515-9A9F-321935F13D94}" type="pres">
      <dgm:prSet presAssocID="{F132E4E7-D92E-4F6A-889E-C40CB547A8A6}" presName="root" presStyleCnt="0">
        <dgm:presLayoutVars>
          <dgm:dir/>
          <dgm:resizeHandles val="exact"/>
        </dgm:presLayoutVars>
      </dgm:prSet>
      <dgm:spPr/>
    </dgm:pt>
    <dgm:pt modelId="{07422B4A-B5DB-431B-AC18-2A531DE8545E}" type="pres">
      <dgm:prSet presAssocID="{8720040E-9820-4E4D-BA9B-AA2E7133F742}" presName="compNode" presStyleCnt="0"/>
      <dgm:spPr/>
    </dgm:pt>
    <dgm:pt modelId="{940FBF63-511F-400A-A383-F62DA952ACD1}" type="pres">
      <dgm:prSet presAssocID="{8720040E-9820-4E4D-BA9B-AA2E7133F742}" presName="iconBgRect" presStyleLbl="bgShp" presStyleIdx="0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A1A879FD-B7BD-446C-865E-C8E2E5FD538A}" type="pres">
      <dgm:prSet presAssocID="{8720040E-9820-4E4D-BA9B-AA2E7133F74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mbulance"/>
        </a:ext>
      </dgm:extLst>
    </dgm:pt>
    <dgm:pt modelId="{A0B7B627-EAFD-49BF-AEF9-B4A0406E6970}" type="pres">
      <dgm:prSet presAssocID="{8720040E-9820-4E4D-BA9B-AA2E7133F742}" presName="spaceRect" presStyleCnt="0"/>
      <dgm:spPr/>
    </dgm:pt>
    <dgm:pt modelId="{32944E00-28FB-487A-B0E9-75680696877E}" type="pres">
      <dgm:prSet presAssocID="{8720040E-9820-4E4D-BA9B-AA2E7133F742}" presName="textRect" presStyleLbl="revTx" presStyleIdx="0" presStyleCnt="2">
        <dgm:presLayoutVars>
          <dgm:chMax val="1"/>
          <dgm:chPref val="1"/>
        </dgm:presLayoutVars>
      </dgm:prSet>
      <dgm:spPr/>
    </dgm:pt>
    <dgm:pt modelId="{17FAD3FD-65AC-4D19-9CF7-1EBAF1DF945A}" type="pres">
      <dgm:prSet presAssocID="{81F70DF3-0560-4048-9A95-B1226B916891}" presName="sibTrans" presStyleCnt="0"/>
      <dgm:spPr/>
    </dgm:pt>
    <dgm:pt modelId="{26EEECA3-6F97-4B01-B84E-156C2E3735BB}" type="pres">
      <dgm:prSet presAssocID="{BBE07E68-DAAB-4D28-9322-FE0C52B79C83}" presName="compNode" presStyleCnt="0"/>
      <dgm:spPr/>
    </dgm:pt>
    <dgm:pt modelId="{75560B6B-6EB5-43D2-A87B-2E298FD0CA76}" type="pres">
      <dgm:prSet presAssocID="{BBE07E68-DAAB-4D28-9322-FE0C52B79C83}" presName="iconBgRect" presStyleLbl="bgShp" presStyleIdx="1" presStyleCnt="2"/>
      <dgm:spPr>
        <a:prstGeom prst="round2DiagRect">
          <a:avLst>
            <a:gd name="adj1" fmla="val 29727"/>
            <a:gd name="adj2" fmla="val 0"/>
          </a:avLst>
        </a:prstGeom>
      </dgm:spPr>
    </dgm:pt>
    <dgm:pt modelId="{A6E9FAEA-B6FB-4672-A739-CFEA8CE33DC6}" type="pres">
      <dgm:prSet presAssocID="{BBE07E68-DAAB-4D28-9322-FE0C52B79C8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rson with Cane"/>
        </a:ext>
      </dgm:extLst>
    </dgm:pt>
    <dgm:pt modelId="{18296C33-3245-4D64-9D8C-84F9EB01B948}" type="pres">
      <dgm:prSet presAssocID="{BBE07E68-DAAB-4D28-9322-FE0C52B79C83}" presName="spaceRect" presStyleCnt="0"/>
      <dgm:spPr/>
    </dgm:pt>
    <dgm:pt modelId="{3B7F59AC-253E-4291-996C-BC242A7562C8}" type="pres">
      <dgm:prSet presAssocID="{BBE07E68-DAAB-4D28-9322-FE0C52B79C83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16980E1C-6EAA-42EE-82A4-17E13F69063B}" type="presOf" srcId="{8720040E-9820-4E4D-BA9B-AA2E7133F742}" destId="{32944E00-28FB-487A-B0E9-75680696877E}" srcOrd="0" destOrd="0" presId="urn:microsoft.com/office/officeart/2018/5/layout/IconLeafLabelList"/>
    <dgm:cxn modelId="{E7195965-A5C8-4D4B-B0E3-89145BF308E7}" type="presOf" srcId="{BBE07E68-DAAB-4D28-9322-FE0C52B79C83}" destId="{3B7F59AC-253E-4291-996C-BC242A7562C8}" srcOrd="0" destOrd="0" presId="urn:microsoft.com/office/officeart/2018/5/layout/IconLeafLabelList"/>
    <dgm:cxn modelId="{5F3FDDC8-CADD-4F83-874A-A030CEDA8199}" srcId="{F132E4E7-D92E-4F6A-889E-C40CB547A8A6}" destId="{8720040E-9820-4E4D-BA9B-AA2E7133F742}" srcOrd="0" destOrd="0" parTransId="{6C089CA7-CD97-4D76-926D-3CE2CA7FC00A}" sibTransId="{81F70DF3-0560-4048-9A95-B1226B916891}"/>
    <dgm:cxn modelId="{44162CE1-ED83-423E-B76A-EEF2BE5DADD2}" srcId="{F132E4E7-D92E-4F6A-889E-C40CB547A8A6}" destId="{BBE07E68-DAAB-4D28-9322-FE0C52B79C83}" srcOrd="1" destOrd="0" parTransId="{C193D833-C71E-4A3E-890F-85F95F0B0F56}" sibTransId="{908EA0F6-79CB-4821-9040-9CA9150EAA65}"/>
    <dgm:cxn modelId="{A31173FD-8758-4E5C-A0C6-33595541BDF1}" type="presOf" srcId="{F132E4E7-D92E-4F6A-889E-C40CB547A8A6}" destId="{DF7AAEED-4E2B-4515-9A9F-321935F13D94}" srcOrd="0" destOrd="0" presId="urn:microsoft.com/office/officeart/2018/5/layout/IconLeafLabelList"/>
    <dgm:cxn modelId="{58734A6D-0AEA-41AC-BE47-91401618A301}" type="presParOf" srcId="{DF7AAEED-4E2B-4515-9A9F-321935F13D94}" destId="{07422B4A-B5DB-431B-AC18-2A531DE8545E}" srcOrd="0" destOrd="0" presId="urn:microsoft.com/office/officeart/2018/5/layout/IconLeafLabelList"/>
    <dgm:cxn modelId="{58186572-5415-4178-B030-68AA30C36D17}" type="presParOf" srcId="{07422B4A-B5DB-431B-AC18-2A531DE8545E}" destId="{940FBF63-511F-400A-A383-F62DA952ACD1}" srcOrd="0" destOrd="0" presId="urn:microsoft.com/office/officeart/2018/5/layout/IconLeafLabelList"/>
    <dgm:cxn modelId="{9C835044-892B-4337-A09C-061D80C7CFFB}" type="presParOf" srcId="{07422B4A-B5DB-431B-AC18-2A531DE8545E}" destId="{A1A879FD-B7BD-446C-865E-C8E2E5FD538A}" srcOrd="1" destOrd="0" presId="urn:microsoft.com/office/officeart/2018/5/layout/IconLeafLabelList"/>
    <dgm:cxn modelId="{D8C94F78-6651-4D01-8A9D-A5E61014EE62}" type="presParOf" srcId="{07422B4A-B5DB-431B-AC18-2A531DE8545E}" destId="{A0B7B627-EAFD-49BF-AEF9-B4A0406E6970}" srcOrd="2" destOrd="0" presId="urn:microsoft.com/office/officeart/2018/5/layout/IconLeafLabelList"/>
    <dgm:cxn modelId="{AC7B3A50-928D-401C-9849-A1DB085457A9}" type="presParOf" srcId="{07422B4A-B5DB-431B-AC18-2A531DE8545E}" destId="{32944E00-28FB-487A-B0E9-75680696877E}" srcOrd="3" destOrd="0" presId="urn:microsoft.com/office/officeart/2018/5/layout/IconLeafLabelList"/>
    <dgm:cxn modelId="{BF1EC84E-4D75-4CE2-94ED-49172483E9AC}" type="presParOf" srcId="{DF7AAEED-4E2B-4515-9A9F-321935F13D94}" destId="{17FAD3FD-65AC-4D19-9CF7-1EBAF1DF945A}" srcOrd="1" destOrd="0" presId="urn:microsoft.com/office/officeart/2018/5/layout/IconLeafLabelList"/>
    <dgm:cxn modelId="{E31E62ED-B97D-4EA3-99C5-C5C6C7F1DD8F}" type="presParOf" srcId="{DF7AAEED-4E2B-4515-9A9F-321935F13D94}" destId="{26EEECA3-6F97-4B01-B84E-156C2E3735BB}" srcOrd="2" destOrd="0" presId="urn:microsoft.com/office/officeart/2018/5/layout/IconLeafLabelList"/>
    <dgm:cxn modelId="{5395D3DC-C001-45E5-BF86-760CB6AAE09A}" type="presParOf" srcId="{26EEECA3-6F97-4B01-B84E-156C2E3735BB}" destId="{75560B6B-6EB5-43D2-A87B-2E298FD0CA76}" srcOrd="0" destOrd="0" presId="urn:microsoft.com/office/officeart/2018/5/layout/IconLeafLabelList"/>
    <dgm:cxn modelId="{A964F1E4-10D0-46FA-B932-E8E0D129D91F}" type="presParOf" srcId="{26EEECA3-6F97-4B01-B84E-156C2E3735BB}" destId="{A6E9FAEA-B6FB-4672-A739-CFEA8CE33DC6}" srcOrd="1" destOrd="0" presId="urn:microsoft.com/office/officeart/2018/5/layout/IconLeafLabelList"/>
    <dgm:cxn modelId="{47EC7CFC-02DB-484A-A916-CCE465DFC772}" type="presParOf" srcId="{26EEECA3-6F97-4B01-B84E-156C2E3735BB}" destId="{18296C33-3245-4D64-9D8C-84F9EB01B948}" srcOrd="2" destOrd="0" presId="urn:microsoft.com/office/officeart/2018/5/layout/IconLeafLabelList"/>
    <dgm:cxn modelId="{EC1EF826-054C-4601-A1C8-559B90B1315E}" type="presParOf" srcId="{26EEECA3-6F97-4B01-B84E-156C2E3735BB}" destId="{3B7F59AC-253E-4291-996C-BC242A7562C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36F8F4-F0DE-41C0-90FF-C2D6530D0834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F319483-4956-4050-8D25-4250928D861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AU" sz="2400" dirty="0"/>
            <a:t>Build on existing governance frameworks</a:t>
          </a:r>
          <a:endParaRPr lang="en-US" sz="2400" dirty="0"/>
        </a:p>
      </dgm:t>
    </dgm:pt>
    <dgm:pt modelId="{D4869693-B4EE-47FA-8D7C-ECF4312B4D12}" type="parTrans" cxnId="{4CC9BC56-C9CE-4057-8416-0524DC9C8670}">
      <dgm:prSet/>
      <dgm:spPr/>
      <dgm:t>
        <a:bodyPr/>
        <a:lstStyle/>
        <a:p>
          <a:endParaRPr lang="en-US"/>
        </a:p>
      </dgm:t>
    </dgm:pt>
    <dgm:pt modelId="{01F15277-2D74-4372-BE65-9D276267C809}" type="sibTrans" cxnId="{4CC9BC56-C9CE-4057-8416-0524DC9C8670}">
      <dgm:prSet phldrT="1" phldr="0"/>
      <dgm:spPr/>
      <dgm:t>
        <a:bodyPr/>
        <a:lstStyle/>
        <a:p>
          <a:endParaRPr lang="en-US"/>
        </a:p>
      </dgm:t>
    </dgm:pt>
    <dgm:pt modelId="{D176653A-D2DA-4BEC-999B-4818869A5A12}">
      <dgm:prSet/>
      <dgm:spPr/>
      <dgm:t>
        <a:bodyPr/>
        <a:lstStyle/>
        <a:p>
          <a:pPr>
            <a:lnSpc>
              <a:spcPct val="100000"/>
            </a:lnSpc>
          </a:pPr>
          <a:r>
            <a:rPr lang="en-AU" dirty="0"/>
            <a:t>Measure, manage and improve something</a:t>
          </a:r>
          <a:endParaRPr lang="en-US" dirty="0"/>
        </a:p>
      </dgm:t>
    </dgm:pt>
    <dgm:pt modelId="{3886694B-0D21-4B45-B8AC-DF99368D8567}" type="parTrans" cxnId="{B0E1F430-9471-43B1-9F3E-021C37E2949E}">
      <dgm:prSet/>
      <dgm:spPr/>
      <dgm:t>
        <a:bodyPr/>
        <a:lstStyle/>
        <a:p>
          <a:endParaRPr lang="en-US"/>
        </a:p>
      </dgm:t>
    </dgm:pt>
    <dgm:pt modelId="{CD5ED13A-21BD-4EC2-8354-813B7CE51F00}" type="sibTrans" cxnId="{B0E1F430-9471-43B1-9F3E-021C37E2949E}">
      <dgm:prSet phldrT="2" phldr="0"/>
      <dgm:spPr/>
      <dgm:t>
        <a:bodyPr/>
        <a:lstStyle/>
        <a:p>
          <a:endParaRPr lang="en-US"/>
        </a:p>
      </dgm:t>
    </dgm:pt>
    <dgm:pt modelId="{47C84CC9-4587-4E89-AD67-4931BB6F6221}">
      <dgm:prSet/>
      <dgm:spPr/>
      <dgm:t>
        <a:bodyPr/>
        <a:lstStyle/>
        <a:p>
          <a:pPr>
            <a:lnSpc>
              <a:spcPct val="100000"/>
            </a:lnSpc>
          </a:pPr>
          <a:r>
            <a:rPr lang="en-AU"/>
            <a:t>Enhance accreditation activities</a:t>
          </a:r>
          <a:endParaRPr lang="en-US" dirty="0"/>
        </a:p>
      </dgm:t>
    </dgm:pt>
    <dgm:pt modelId="{7D5B6776-5DDC-4C24-8E52-40AE78B7C1A4}" type="parTrans" cxnId="{6B0D7949-539D-4F51-B8AD-A8F585A19AB8}">
      <dgm:prSet/>
      <dgm:spPr/>
      <dgm:t>
        <a:bodyPr/>
        <a:lstStyle/>
        <a:p>
          <a:endParaRPr lang="en-AU"/>
        </a:p>
      </dgm:t>
    </dgm:pt>
    <dgm:pt modelId="{34BBE8F2-BAEF-4AC1-ABE8-4E90ADB9CCD1}" type="sibTrans" cxnId="{6B0D7949-539D-4F51-B8AD-A8F585A19AB8}">
      <dgm:prSet phldrT="3" phldr="0"/>
      <dgm:spPr/>
      <dgm:t>
        <a:bodyPr/>
        <a:lstStyle/>
        <a:p>
          <a:endParaRPr lang="en-AU"/>
        </a:p>
      </dgm:t>
    </dgm:pt>
    <dgm:pt modelId="{DDAA4F2F-718A-431F-AE8D-367027798B31}" type="pres">
      <dgm:prSet presAssocID="{5736F8F4-F0DE-41C0-90FF-C2D6530D0834}" presName="root" presStyleCnt="0">
        <dgm:presLayoutVars>
          <dgm:dir/>
          <dgm:resizeHandles val="exact"/>
        </dgm:presLayoutVars>
      </dgm:prSet>
      <dgm:spPr/>
    </dgm:pt>
    <dgm:pt modelId="{0511D971-95D7-4325-AAFC-7F1167200D5F}" type="pres">
      <dgm:prSet presAssocID="{0F319483-4956-4050-8D25-4250928D861B}" presName="compNode" presStyleCnt="0"/>
      <dgm:spPr/>
    </dgm:pt>
    <dgm:pt modelId="{D8BCA4F9-3E7C-40DD-9DA0-17E87AEDABF3}" type="pres">
      <dgm:prSet presAssocID="{0F319483-4956-4050-8D25-4250928D861B}" presName="iconRect" presStyleLbl="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8FDBB3E3-F421-4CBD-B7A7-CDEF7349EAA5}" type="pres">
      <dgm:prSet presAssocID="{0F319483-4956-4050-8D25-4250928D861B}" presName="spaceRect" presStyleCnt="0"/>
      <dgm:spPr/>
    </dgm:pt>
    <dgm:pt modelId="{CDE7041E-E467-47D7-8238-E3304510333A}" type="pres">
      <dgm:prSet presAssocID="{0F319483-4956-4050-8D25-4250928D861B}" presName="textRect" presStyleLbl="revTx" presStyleIdx="0" presStyleCnt="3">
        <dgm:presLayoutVars>
          <dgm:chMax val="1"/>
          <dgm:chPref val="1"/>
        </dgm:presLayoutVars>
      </dgm:prSet>
      <dgm:spPr/>
    </dgm:pt>
    <dgm:pt modelId="{AC800332-AC11-471D-8328-DCA8BCA1A3DE}" type="pres">
      <dgm:prSet presAssocID="{01F15277-2D74-4372-BE65-9D276267C809}" presName="sibTrans" presStyleCnt="0"/>
      <dgm:spPr/>
    </dgm:pt>
    <dgm:pt modelId="{9A8443F0-8B85-45A9-967D-DBE0CB51E115}" type="pres">
      <dgm:prSet presAssocID="{D176653A-D2DA-4BEC-999B-4818869A5A12}" presName="compNode" presStyleCnt="0"/>
      <dgm:spPr/>
    </dgm:pt>
    <dgm:pt modelId="{5B770345-8CF0-417C-A633-2D5DAF511D74}" type="pres">
      <dgm:prSet presAssocID="{D176653A-D2DA-4BEC-999B-4818869A5A1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1CAA5BDE-BDF9-4D9E-9D84-217606AA9D33}" type="pres">
      <dgm:prSet presAssocID="{D176653A-D2DA-4BEC-999B-4818869A5A12}" presName="spaceRect" presStyleCnt="0"/>
      <dgm:spPr/>
    </dgm:pt>
    <dgm:pt modelId="{D45912BD-F838-491D-ADDA-9A9F90781D84}" type="pres">
      <dgm:prSet presAssocID="{D176653A-D2DA-4BEC-999B-4818869A5A12}" presName="textRect" presStyleLbl="revTx" presStyleIdx="1" presStyleCnt="3">
        <dgm:presLayoutVars>
          <dgm:chMax val="1"/>
          <dgm:chPref val="1"/>
        </dgm:presLayoutVars>
      </dgm:prSet>
      <dgm:spPr/>
    </dgm:pt>
    <dgm:pt modelId="{A303E124-6FF1-4A6A-BEF7-055E96C3C5A2}" type="pres">
      <dgm:prSet presAssocID="{CD5ED13A-21BD-4EC2-8354-813B7CE51F00}" presName="sibTrans" presStyleCnt="0"/>
      <dgm:spPr/>
    </dgm:pt>
    <dgm:pt modelId="{8F47A06F-E7B1-41B4-B94A-D3ADC492BFF3}" type="pres">
      <dgm:prSet presAssocID="{47C84CC9-4587-4E89-AD67-4931BB6F6221}" presName="compNode" presStyleCnt="0"/>
      <dgm:spPr/>
    </dgm:pt>
    <dgm:pt modelId="{1F3A3648-DAE2-47EB-BFAC-C6FF8FE9C159}" type="pres">
      <dgm:prSet presAssocID="{47C84CC9-4587-4E89-AD67-4931BB6F622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6D9AE6E3-B6B6-4F1C-BCD2-467BE836AF0C}" type="pres">
      <dgm:prSet presAssocID="{47C84CC9-4587-4E89-AD67-4931BB6F6221}" presName="spaceRect" presStyleCnt="0"/>
      <dgm:spPr/>
    </dgm:pt>
    <dgm:pt modelId="{2DE940AC-DC08-4BC4-9A09-1279C8133A24}" type="pres">
      <dgm:prSet presAssocID="{47C84CC9-4587-4E89-AD67-4931BB6F622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0E1F430-9471-43B1-9F3E-021C37E2949E}" srcId="{5736F8F4-F0DE-41C0-90FF-C2D6530D0834}" destId="{D176653A-D2DA-4BEC-999B-4818869A5A12}" srcOrd="1" destOrd="0" parTransId="{3886694B-0D21-4B45-B8AC-DF99368D8567}" sibTransId="{CD5ED13A-21BD-4EC2-8354-813B7CE51F00}"/>
    <dgm:cxn modelId="{6B0D7949-539D-4F51-B8AD-A8F585A19AB8}" srcId="{5736F8F4-F0DE-41C0-90FF-C2D6530D0834}" destId="{47C84CC9-4587-4E89-AD67-4931BB6F6221}" srcOrd="2" destOrd="0" parTransId="{7D5B6776-5DDC-4C24-8E52-40AE78B7C1A4}" sibTransId="{34BBE8F2-BAEF-4AC1-ABE8-4E90ADB9CCD1}"/>
    <dgm:cxn modelId="{4CC9BC56-C9CE-4057-8416-0524DC9C8670}" srcId="{5736F8F4-F0DE-41C0-90FF-C2D6530D0834}" destId="{0F319483-4956-4050-8D25-4250928D861B}" srcOrd="0" destOrd="0" parTransId="{D4869693-B4EE-47FA-8D7C-ECF4312B4D12}" sibTransId="{01F15277-2D74-4372-BE65-9D276267C809}"/>
    <dgm:cxn modelId="{492C849E-D772-4BC3-B4AB-4219E076FDC8}" type="presOf" srcId="{47C84CC9-4587-4E89-AD67-4931BB6F6221}" destId="{2DE940AC-DC08-4BC4-9A09-1279C8133A24}" srcOrd="0" destOrd="0" presId="urn:microsoft.com/office/officeart/2018/2/layout/IconLabelList"/>
    <dgm:cxn modelId="{6AABEBA4-04CD-446E-92DD-CFCC82502793}" type="presOf" srcId="{5736F8F4-F0DE-41C0-90FF-C2D6530D0834}" destId="{DDAA4F2F-718A-431F-AE8D-367027798B31}" srcOrd="0" destOrd="0" presId="urn:microsoft.com/office/officeart/2018/2/layout/IconLabelList"/>
    <dgm:cxn modelId="{49307AB4-F17B-4B5D-B777-A6D5419996DD}" type="presOf" srcId="{0F319483-4956-4050-8D25-4250928D861B}" destId="{CDE7041E-E467-47D7-8238-E3304510333A}" srcOrd="0" destOrd="0" presId="urn:microsoft.com/office/officeart/2018/2/layout/IconLabelList"/>
    <dgm:cxn modelId="{C4B996D0-A233-459D-88EF-B0FE53FBF48B}" type="presOf" srcId="{D176653A-D2DA-4BEC-999B-4818869A5A12}" destId="{D45912BD-F838-491D-ADDA-9A9F90781D84}" srcOrd="0" destOrd="0" presId="urn:microsoft.com/office/officeart/2018/2/layout/IconLabelList"/>
    <dgm:cxn modelId="{14CD2BA4-E394-45CE-A524-74ADF9FEA7C4}" type="presParOf" srcId="{DDAA4F2F-718A-431F-AE8D-367027798B31}" destId="{0511D971-95D7-4325-AAFC-7F1167200D5F}" srcOrd="0" destOrd="0" presId="urn:microsoft.com/office/officeart/2018/2/layout/IconLabelList"/>
    <dgm:cxn modelId="{28659383-63DB-4FD4-957F-C227ED4EE896}" type="presParOf" srcId="{0511D971-95D7-4325-AAFC-7F1167200D5F}" destId="{D8BCA4F9-3E7C-40DD-9DA0-17E87AEDABF3}" srcOrd="0" destOrd="0" presId="urn:microsoft.com/office/officeart/2018/2/layout/IconLabelList"/>
    <dgm:cxn modelId="{997D024C-A080-444A-A78A-B3B1B7CC671B}" type="presParOf" srcId="{0511D971-95D7-4325-AAFC-7F1167200D5F}" destId="{8FDBB3E3-F421-4CBD-B7A7-CDEF7349EAA5}" srcOrd="1" destOrd="0" presId="urn:microsoft.com/office/officeart/2018/2/layout/IconLabelList"/>
    <dgm:cxn modelId="{6ED9EE6D-71DE-4252-BDBE-8F74BC4031CB}" type="presParOf" srcId="{0511D971-95D7-4325-AAFC-7F1167200D5F}" destId="{CDE7041E-E467-47D7-8238-E3304510333A}" srcOrd="2" destOrd="0" presId="urn:microsoft.com/office/officeart/2018/2/layout/IconLabelList"/>
    <dgm:cxn modelId="{E4E183D4-1A23-445D-BB52-627166ADA1CB}" type="presParOf" srcId="{DDAA4F2F-718A-431F-AE8D-367027798B31}" destId="{AC800332-AC11-471D-8328-DCA8BCA1A3DE}" srcOrd="1" destOrd="0" presId="urn:microsoft.com/office/officeart/2018/2/layout/IconLabelList"/>
    <dgm:cxn modelId="{901FC1F8-1B63-417E-8FCA-588ED1F92410}" type="presParOf" srcId="{DDAA4F2F-718A-431F-AE8D-367027798B31}" destId="{9A8443F0-8B85-45A9-967D-DBE0CB51E115}" srcOrd="2" destOrd="0" presId="urn:microsoft.com/office/officeart/2018/2/layout/IconLabelList"/>
    <dgm:cxn modelId="{5184E8DA-920C-4E55-BEA6-35F79FBD254B}" type="presParOf" srcId="{9A8443F0-8B85-45A9-967D-DBE0CB51E115}" destId="{5B770345-8CF0-417C-A633-2D5DAF511D74}" srcOrd="0" destOrd="0" presId="urn:microsoft.com/office/officeart/2018/2/layout/IconLabelList"/>
    <dgm:cxn modelId="{5433C7D2-1D72-4A18-A91D-9EB9EA4BF19A}" type="presParOf" srcId="{9A8443F0-8B85-45A9-967D-DBE0CB51E115}" destId="{1CAA5BDE-BDF9-4D9E-9D84-217606AA9D33}" srcOrd="1" destOrd="0" presId="urn:microsoft.com/office/officeart/2018/2/layout/IconLabelList"/>
    <dgm:cxn modelId="{E2E13932-EDB2-4CF4-9B22-B3ADADD6D123}" type="presParOf" srcId="{9A8443F0-8B85-45A9-967D-DBE0CB51E115}" destId="{D45912BD-F838-491D-ADDA-9A9F90781D84}" srcOrd="2" destOrd="0" presId="urn:microsoft.com/office/officeart/2018/2/layout/IconLabelList"/>
    <dgm:cxn modelId="{CDE40397-9301-4830-81FC-98F1AB07BE81}" type="presParOf" srcId="{DDAA4F2F-718A-431F-AE8D-367027798B31}" destId="{A303E124-6FF1-4A6A-BEF7-055E96C3C5A2}" srcOrd="3" destOrd="0" presId="urn:microsoft.com/office/officeart/2018/2/layout/IconLabelList"/>
    <dgm:cxn modelId="{2B5444CD-C03B-49F4-AD2F-55DFE6091A89}" type="presParOf" srcId="{DDAA4F2F-718A-431F-AE8D-367027798B31}" destId="{8F47A06F-E7B1-41B4-B94A-D3ADC492BFF3}" srcOrd="4" destOrd="0" presId="urn:microsoft.com/office/officeart/2018/2/layout/IconLabelList"/>
    <dgm:cxn modelId="{4F5665D0-678D-40C3-B2F3-3DAF930E4983}" type="presParOf" srcId="{8F47A06F-E7B1-41B4-B94A-D3ADC492BFF3}" destId="{1F3A3648-DAE2-47EB-BFAC-C6FF8FE9C159}" srcOrd="0" destOrd="0" presId="urn:microsoft.com/office/officeart/2018/2/layout/IconLabelList"/>
    <dgm:cxn modelId="{61C6B5F4-AF98-4079-8D41-550210DC81B7}" type="presParOf" srcId="{8F47A06F-E7B1-41B4-B94A-D3ADC492BFF3}" destId="{6D9AE6E3-B6B6-4F1C-BCD2-467BE836AF0C}" srcOrd="1" destOrd="0" presId="urn:microsoft.com/office/officeart/2018/2/layout/IconLabelList"/>
    <dgm:cxn modelId="{E66ACBB5-FE74-4A09-93F0-1486CE7D1AA0}" type="presParOf" srcId="{8F47A06F-E7B1-41B4-B94A-D3ADC492BFF3}" destId="{2DE940AC-DC08-4BC4-9A09-1279C8133A2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B97928-DE66-4A20-B167-8A33B88770D6}">
      <dsp:nvSpPr>
        <dsp:cNvPr id="0" name=""/>
        <dsp:cNvSpPr/>
      </dsp:nvSpPr>
      <dsp:spPr>
        <a:xfrm>
          <a:off x="3272280" y="1820449"/>
          <a:ext cx="2166420" cy="21664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solidFill>
                <a:schemeClr val="tx1"/>
              </a:solidFill>
            </a:rPr>
            <a:t>Value Optimisation</a:t>
          </a:r>
        </a:p>
      </dsp:txBody>
      <dsp:txXfrm>
        <a:off x="3589545" y="2137714"/>
        <a:ext cx="1531890" cy="1531890"/>
      </dsp:txXfrm>
    </dsp:sp>
    <dsp:sp modelId="{75356967-E9D9-4517-8CEC-58E8285594E9}">
      <dsp:nvSpPr>
        <dsp:cNvPr id="0" name=""/>
        <dsp:cNvSpPr/>
      </dsp:nvSpPr>
      <dsp:spPr>
        <a:xfrm rot="16200000">
          <a:off x="4255560" y="1703994"/>
          <a:ext cx="199860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99860" y="1652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>
            <a:solidFill>
              <a:schemeClr val="bg1"/>
            </a:solidFill>
          </a:endParaRPr>
        </a:p>
      </dsp:txBody>
      <dsp:txXfrm>
        <a:off x="4350493" y="1715523"/>
        <a:ext cx="9993" cy="9993"/>
      </dsp:txXfrm>
    </dsp:sp>
    <dsp:sp modelId="{AECB9385-8205-4D1A-ABB2-199A689B591F}">
      <dsp:nvSpPr>
        <dsp:cNvPr id="0" name=""/>
        <dsp:cNvSpPr/>
      </dsp:nvSpPr>
      <dsp:spPr>
        <a:xfrm>
          <a:off x="3555766" y="21141"/>
          <a:ext cx="1599447" cy="159944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>
              <a:solidFill>
                <a:schemeClr val="bg1"/>
              </a:solidFill>
            </a:rPr>
            <a:t>Care Process</a:t>
          </a:r>
        </a:p>
      </dsp:txBody>
      <dsp:txXfrm>
        <a:off x="3790000" y="255375"/>
        <a:ext cx="1130979" cy="1130979"/>
      </dsp:txXfrm>
    </dsp:sp>
    <dsp:sp modelId="{3E3328D6-F1D5-4EB7-809F-CC8A661590FD}">
      <dsp:nvSpPr>
        <dsp:cNvPr id="0" name=""/>
        <dsp:cNvSpPr/>
      </dsp:nvSpPr>
      <dsp:spPr>
        <a:xfrm>
          <a:off x="5438700" y="2887134"/>
          <a:ext cx="199860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99860" y="1652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>
            <a:solidFill>
              <a:schemeClr val="bg1"/>
            </a:solidFill>
          </a:endParaRPr>
        </a:p>
      </dsp:txBody>
      <dsp:txXfrm>
        <a:off x="5533634" y="2898663"/>
        <a:ext cx="9993" cy="9993"/>
      </dsp:txXfrm>
    </dsp:sp>
    <dsp:sp modelId="{148023C6-EA7F-43AD-BD34-C958FE63470C}">
      <dsp:nvSpPr>
        <dsp:cNvPr id="0" name=""/>
        <dsp:cNvSpPr/>
      </dsp:nvSpPr>
      <dsp:spPr>
        <a:xfrm>
          <a:off x="5638560" y="2103936"/>
          <a:ext cx="1599447" cy="159944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>
              <a:solidFill>
                <a:schemeClr val="bg1"/>
              </a:solidFill>
            </a:rPr>
            <a:t>Patient Outcomes</a:t>
          </a:r>
        </a:p>
      </dsp:txBody>
      <dsp:txXfrm>
        <a:off x="5872794" y="2338170"/>
        <a:ext cx="1130979" cy="1130979"/>
      </dsp:txXfrm>
    </dsp:sp>
    <dsp:sp modelId="{E435671B-7596-46AF-B565-1CA12254DC1F}">
      <dsp:nvSpPr>
        <dsp:cNvPr id="0" name=""/>
        <dsp:cNvSpPr/>
      </dsp:nvSpPr>
      <dsp:spPr>
        <a:xfrm rot="5400000">
          <a:off x="4255560" y="4070275"/>
          <a:ext cx="199860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99860" y="1652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>
            <a:solidFill>
              <a:schemeClr val="bg1"/>
            </a:solidFill>
          </a:endParaRPr>
        </a:p>
      </dsp:txBody>
      <dsp:txXfrm>
        <a:off x="4350493" y="4081803"/>
        <a:ext cx="9993" cy="9993"/>
      </dsp:txXfrm>
    </dsp:sp>
    <dsp:sp modelId="{4B45E930-404B-4C6B-8833-56128FB9925F}">
      <dsp:nvSpPr>
        <dsp:cNvPr id="0" name=""/>
        <dsp:cNvSpPr/>
      </dsp:nvSpPr>
      <dsp:spPr>
        <a:xfrm>
          <a:off x="3555766" y="4186730"/>
          <a:ext cx="1599447" cy="159944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>
              <a:solidFill>
                <a:schemeClr val="bg1"/>
              </a:solidFill>
            </a:rPr>
            <a:t>Cost</a:t>
          </a:r>
        </a:p>
      </dsp:txBody>
      <dsp:txXfrm>
        <a:off x="3790000" y="4420964"/>
        <a:ext cx="1130979" cy="1130979"/>
      </dsp:txXfrm>
    </dsp:sp>
    <dsp:sp modelId="{96AFFAA9-95FC-4A63-9EF8-0ADA0B39E905}">
      <dsp:nvSpPr>
        <dsp:cNvPr id="0" name=""/>
        <dsp:cNvSpPr/>
      </dsp:nvSpPr>
      <dsp:spPr>
        <a:xfrm rot="10800000">
          <a:off x="3072420" y="2887134"/>
          <a:ext cx="199860" cy="33050"/>
        </a:xfrm>
        <a:custGeom>
          <a:avLst/>
          <a:gdLst/>
          <a:ahLst/>
          <a:cxnLst/>
          <a:rect l="0" t="0" r="0" b="0"/>
          <a:pathLst>
            <a:path>
              <a:moveTo>
                <a:pt x="0" y="16525"/>
              </a:moveTo>
              <a:lnTo>
                <a:pt x="199860" y="16525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500" kern="1200">
            <a:solidFill>
              <a:schemeClr val="bg1"/>
            </a:solidFill>
          </a:endParaRPr>
        </a:p>
      </dsp:txBody>
      <dsp:txXfrm rot="10800000">
        <a:off x="3167353" y="2898663"/>
        <a:ext cx="9993" cy="9993"/>
      </dsp:txXfrm>
    </dsp:sp>
    <dsp:sp modelId="{88964B61-10EC-4751-A772-67F759F31AC9}">
      <dsp:nvSpPr>
        <dsp:cNvPr id="0" name=""/>
        <dsp:cNvSpPr/>
      </dsp:nvSpPr>
      <dsp:spPr>
        <a:xfrm>
          <a:off x="1472972" y="2103936"/>
          <a:ext cx="1599447" cy="159944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700" kern="1200" dirty="0">
              <a:solidFill>
                <a:schemeClr val="bg1"/>
              </a:solidFill>
            </a:rPr>
            <a:t>Risk Adjustment</a:t>
          </a:r>
        </a:p>
      </dsp:txBody>
      <dsp:txXfrm>
        <a:off x="1707206" y="2338170"/>
        <a:ext cx="1130979" cy="11309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7485C-5470-47D5-9B86-D373912A3C1B}">
      <dsp:nvSpPr>
        <dsp:cNvPr id="0" name=""/>
        <dsp:cNvSpPr/>
      </dsp:nvSpPr>
      <dsp:spPr>
        <a:xfrm>
          <a:off x="364264" y="622138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FCCFD5-55C4-4B4A-A07A-A8CD0188245B}">
      <dsp:nvSpPr>
        <dsp:cNvPr id="0" name=""/>
        <dsp:cNvSpPr/>
      </dsp:nvSpPr>
      <dsp:spPr>
        <a:xfrm>
          <a:off x="598264" y="856138"/>
          <a:ext cx="630000" cy="630000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F5906-172F-4351-8E12-AF58F660D3C8}">
      <dsp:nvSpPr>
        <dsp:cNvPr id="0" name=""/>
        <dsp:cNvSpPr/>
      </dsp:nvSpPr>
      <dsp:spPr>
        <a:xfrm>
          <a:off x="13264" y="206213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1700" kern="1200" cap="none" baseline="0" dirty="0"/>
            <a:t>Measure, Manage, &amp; Improve</a:t>
          </a:r>
          <a:endParaRPr lang="en-US" sz="1700" kern="1200" cap="none" baseline="0" dirty="0"/>
        </a:p>
      </dsp:txBody>
      <dsp:txXfrm>
        <a:off x="13264" y="2062138"/>
        <a:ext cx="1800000" cy="720000"/>
      </dsp:txXfrm>
    </dsp:sp>
    <dsp:sp modelId="{F8BFBA6A-636F-43EF-B86E-139E86898FB4}">
      <dsp:nvSpPr>
        <dsp:cNvPr id="0" name=""/>
        <dsp:cNvSpPr/>
      </dsp:nvSpPr>
      <dsp:spPr>
        <a:xfrm>
          <a:off x="2479264" y="622138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013F6-FB5E-43B1-A4E3-1A0DED63094F}">
      <dsp:nvSpPr>
        <dsp:cNvPr id="0" name=""/>
        <dsp:cNvSpPr/>
      </dsp:nvSpPr>
      <dsp:spPr>
        <a:xfrm>
          <a:off x="2713264" y="856138"/>
          <a:ext cx="630000" cy="63000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4CA288-38B0-499A-97FC-357EB454D197}">
      <dsp:nvSpPr>
        <dsp:cNvPr id="0" name=""/>
        <dsp:cNvSpPr/>
      </dsp:nvSpPr>
      <dsp:spPr>
        <a:xfrm>
          <a:off x="2128264" y="206213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1700" kern="1200" cap="none" baseline="0" dirty="0"/>
            <a:t>Unifying visibility across existing systems</a:t>
          </a:r>
          <a:endParaRPr lang="en-US" sz="1700" kern="1200" cap="none" baseline="0" dirty="0"/>
        </a:p>
      </dsp:txBody>
      <dsp:txXfrm>
        <a:off x="2128264" y="2062138"/>
        <a:ext cx="1800000" cy="720000"/>
      </dsp:txXfrm>
    </dsp:sp>
    <dsp:sp modelId="{505BA5EE-C125-44B0-87CB-184A45AF31E9}">
      <dsp:nvSpPr>
        <dsp:cNvPr id="0" name=""/>
        <dsp:cNvSpPr/>
      </dsp:nvSpPr>
      <dsp:spPr>
        <a:xfrm>
          <a:off x="4594264" y="622138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ED2D58-1C0B-4FBA-BDE2-7DC7BE8CD592}">
      <dsp:nvSpPr>
        <dsp:cNvPr id="0" name=""/>
        <dsp:cNvSpPr/>
      </dsp:nvSpPr>
      <dsp:spPr>
        <a:xfrm>
          <a:off x="4828264" y="856138"/>
          <a:ext cx="630000" cy="630000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CCE40-2446-4D98-AA7B-1619587FD49B}">
      <dsp:nvSpPr>
        <dsp:cNvPr id="0" name=""/>
        <dsp:cNvSpPr/>
      </dsp:nvSpPr>
      <dsp:spPr>
        <a:xfrm>
          <a:off x="4243264" y="206213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1700" kern="1200" cap="none" baseline="0" dirty="0"/>
            <a:t>Unlock value in data you already have</a:t>
          </a:r>
          <a:endParaRPr lang="en-US" sz="1700" kern="1200" cap="none" baseline="0" dirty="0"/>
        </a:p>
      </dsp:txBody>
      <dsp:txXfrm>
        <a:off x="4243264" y="2062138"/>
        <a:ext cx="1800000" cy="720000"/>
      </dsp:txXfrm>
    </dsp:sp>
    <dsp:sp modelId="{EB5D69F1-701A-4F37-9EB8-DAC09DFA3546}">
      <dsp:nvSpPr>
        <dsp:cNvPr id="0" name=""/>
        <dsp:cNvSpPr/>
      </dsp:nvSpPr>
      <dsp:spPr>
        <a:xfrm>
          <a:off x="6709264" y="622138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8E26AD-BEBC-4341-A7FD-949E5B32B8E0}">
      <dsp:nvSpPr>
        <dsp:cNvPr id="0" name=""/>
        <dsp:cNvSpPr/>
      </dsp:nvSpPr>
      <dsp:spPr>
        <a:xfrm>
          <a:off x="6943264" y="856138"/>
          <a:ext cx="630000" cy="630000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B2F5E-085A-4EEB-BCFF-2364E3C7C1C7}">
      <dsp:nvSpPr>
        <dsp:cNvPr id="0" name=""/>
        <dsp:cNvSpPr/>
      </dsp:nvSpPr>
      <dsp:spPr>
        <a:xfrm>
          <a:off x="6358264" y="206213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1700" kern="1200" cap="none" baseline="0" dirty="0"/>
            <a:t>Manageable </a:t>
          </a:r>
          <a:r>
            <a:rPr lang="en-AU" sz="1700" kern="1200" cap="none" baseline="0"/>
            <a:t>&amp; meaningful insights</a:t>
          </a:r>
          <a:endParaRPr lang="en-US" sz="1700" kern="1200" cap="none" baseline="0" dirty="0"/>
        </a:p>
      </dsp:txBody>
      <dsp:txXfrm>
        <a:off x="6358264" y="2062138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0E2CBE-B2FF-42A6-8F72-36960AD3FAB3}">
      <dsp:nvSpPr>
        <dsp:cNvPr id="0" name=""/>
        <dsp:cNvSpPr/>
      </dsp:nvSpPr>
      <dsp:spPr>
        <a:xfrm>
          <a:off x="1274389" y="14638"/>
          <a:ext cx="1921500" cy="1921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091BE1-04C9-4189-92B6-710089DCBAF2}">
      <dsp:nvSpPr>
        <dsp:cNvPr id="0" name=""/>
        <dsp:cNvSpPr/>
      </dsp:nvSpPr>
      <dsp:spPr>
        <a:xfrm>
          <a:off x="1683889" y="424138"/>
          <a:ext cx="1102500" cy="1102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D1C868-8FF2-4E71-A8A4-03A1F28E0AB2}">
      <dsp:nvSpPr>
        <dsp:cNvPr id="0" name=""/>
        <dsp:cNvSpPr/>
      </dsp:nvSpPr>
      <dsp:spPr>
        <a:xfrm>
          <a:off x="660139" y="2534638"/>
          <a:ext cx="315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300" kern="1200" cap="none" baseline="0" dirty="0"/>
            <a:t>Based on international experience</a:t>
          </a:r>
          <a:endParaRPr lang="en-US" sz="2300" kern="1200" cap="none" baseline="0" dirty="0"/>
        </a:p>
      </dsp:txBody>
      <dsp:txXfrm>
        <a:off x="660139" y="2534638"/>
        <a:ext cx="3150000" cy="855000"/>
      </dsp:txXfrm>
    </dsp:sp>
    <dsp:sp modelId="{9F367C33-3453-42DF-B527-EE37E2DAE982}">
      <dsp:nvSpPr>
        <dsp:cNvPr id="0" name=""/>
        <dsp:cNvSpPr/>
      </dsp:nvSpPr>
      <dsp:spPr>
        <a:xfrm>
          <a:off x="4975639" y="14638"/>
          <a:ext cx="1921500" cy="1921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177BF-E8E9-4773-9680-292CD976C257}">
      <dsp:nvSpPr>
        <dsp:cNvPr id="0" name=""/>
        <dsp:cNvSpPr/>
      </dsp:nvSpPr>
      <dsp:spPr>
        <a:xfrm>
          <a:off x="5385139" y="424138"/>
          <a:ext cx="1102500" cy="11025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406EC5-0274-4CA7-8F7E-DF632C6D7E20}">
      <dsp:nvSpPr>
        <dsp:cNvPr id="0" name=""/>
        <dsp:cNvSpPr/>
      </dsp:nvSpPr>
      <dsp:spPr>
        <a:xfrm>
          <a:off x="4361389" y="2534638"/>
          <a:ext cx="315000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1800" kern="1200" cap="none" baseline="0" dirty="0"/>
            <a:t>Developed in Public and </a:t>
          </a:r>
          <a:br>
            <a:rPr lang="en-AU" sz="1800" kern="1200" cap="none" baseline="0" dirty="0"/>
          </a:br>
          <a:r>
            <a:rPr lang="en-AU" sz="1800" kern="1200" cap="none" baseline="0" dirty="0"/>
            <a:t>Private Health, Aged Care</a:t>
          </a:r>
          <a:br>
            <a:rPr lang="en-AU" sz="1800" kern="1200" cap="none" baseline="0" dirty="0"/>
          </a:br>
          <a:r>
            <a:rPr lang="en-AU" sz="1800" kern="1200" cap="none" baseline="0" dirty="0"/>
            <a:t>&amp; Local Government</a:t>
          </a:r>
          <a:endParaRPr lang="en-US" sz="1800" kern="1200" cap="none" baseline="0" dirty="0"/>
        </a:p>
      </dsp:txBody>
      <dsp:txXfrm>
        <a:off x="4361389" y="2534638"/>
        <a:ext cx="3150000" cy="855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AE4ED3-2865-4B13-8716-B7EB61E2CA51}">
      <dsp:nvSpPr>
        <dsp:cNvPr id="0" name=""/>
        <dsp:cNvSpPr/>
      </dsp:nvSpPr>
      <dsp:spPr>
        <a:xfrm>
          <a:off x="2125327" y="353077"/>
          <a:ext cx="4760594" cy="4760594"/>
        </a:xfrm>
        <a:prstGeom prst="pie">
          <a:avLst>
            <a:gd name="adj1" fmla="val 16200000"/>
            <a:gd name="adj2" fmla="val 0"/>
          </a:avLst>
        </a:prstGeom>
        <a:solidFill>
          <a:srgbClr val="339933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Governance, </a:t>
          </a:r>
          <a:br>
            <a:rPr lang="en-AU" sz="1800" kern="1200" dirty="0"/>
          </a:br>
          <a:r>
            <a:rPr lang="en-AU" sz="1800" kern="1200" dirty="0"/>
            <a:t>BI &amp; Reporting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800" kern="1200" dirty="0"/>
        </a:p>
      </dsp:txBody>
      <dsp:txXfrm>
        <a:off x="4560031" y="1233787"/>
        <a:ext cx="1756885" cy="1416843"/>
      </dsp:txXfrm>
    </dsp:sp>
    <dsp:sp modelId="{1FB5E006-A119-4C34-AC8E-BAF3C2FCA6C9}">
      <dsp:nvSpPr>
        <dsp:cNvPr id="0" name=""/>
        <dsp:cNvSpPr/>
      </dsp:nvSpPr>
      <dsp:spPr>
        <a:xfrm>
          <a:off x="2123933" y="580266"/>
          <a:ext cx="4760594" cy="4760594"/>
        </a:xfrm>
        <a:prstGeom prst="pie">
          <a:avLst>
            <a:gd name="adj1" fmla="val 0"/>
            <a:gd name="adj2" fmla="val 5400000"/>
          </a:avLst>
        </a:prstGeom>
        <a:solidFill>
          <a:srgbClr val="339933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Patient Journey </a:t>
          </a:r>
          <a:br>
            <a:rPr lang="en-AU" sz="1800" kern="1200" dirty="0"/>
          </a:br>
          <a:r>
            <a:rPr lang="en-AU" sz="1800" kern="1200" dirty="0"/>
            <a:t>&amp; Care Workflow</a:t>
          </a:r>
        </a:p>
      </dsp:txBody>
      <dsp:txXfrm>
        <a:off x="4589240" y="3045574"/>
        <a:ext cx="1756885" cy="1416843"/>
      </dsp:txXfrm>
    </dsp:sp>
    <dsp:sp modelId="{9356E8E6-C36B-4943-B02D-4E7F89601544}">
      <dsp:nvSpPr>
        <dsp:cNvPr id="0" name=""/>
        <dsp:cNvSpPr/>
      </dsp:nvSpPr>
      <dsp:spPr>
        <a:xfrm>
          <a:off x="1851627" y="580266"/>
          <a:ext cx="4760594" cy="4760594"/>
        </a:xfrm>
        <a:prstGeom prst="pie">
          <a:avLst>
            <a:gd name="adj1" fmla="val 5400000"/>
            <a:gd name="adj2" fmla="val 10800000"/>
          </a:avLst>
        </a:prstGeom>
        <a:solidFill>
          <a:srgbClr val="339933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Value</a:t>
          </a:r>
          <a:br>
            <a:rPr lang="en-AU" sz="1800" kern="1200" dirty="0"/>
          </a:br>
          <a:r>
            <a:rPr lang="en-AU" sz="1800" kern="1200" dirty="0"/>
            <a:t>Analytics</a:t>
          </a:r>
        </a:p>
      </dsp:txBody>
      <dsp:txXfrm>
        <a:off x="2390027" y="3045574"/>
        <a:ext cx="1756885" cy="1416843"/>
      </dsp:txXfrm>
    </dsp:sp>
    <dsp:sp modelId="{29F205D2-760A-4545-80A6-5AD7AE018806}">
      <dsp:nvSpPr>
        <dsp:cNvPr id="0" name=""/>
        <dsp:cNvSpPr/>
      </dsp:nvSpPr>
      <dsp:spPr>
        <a:xfrm>
          <a:off x="1831727" y="347806"/>
          <a:ext cx="4760594" cy="4760594"/>
        </a:xfrm>
        <a:prstGeom prst="pie">
          <a:avLst>
            <a:gd name="adj1" fmla="val 10800000"/>
            <a:gd name="adj2" fmla="val 16200000"/>
          </a:avLst>
        </a:prstGeom>
        <a:solidFill>
          <a:srgbClr val="339933"/>
        </a:solid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Advisory</a:t>
          </a:r>
          <a:br>
            <a:rPr lang="en-AU" sz="1800" kern="1200" dirty="0"/>
          </a:br>
          <a:r>
            <a:rPr lang="en-AU" sz="1800" kern="1200" dirty="0"/>
            <a:t>Services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800" kern="1200" dirty="0"/>
        </a:p>
      </dsp:txBody>
      <dsp:txXfrm>
        <a:off x="2370128" y="1226249"/>
        <a:ext cx="1756885" cy="14168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088EA-3D3C-4160-8513-5B1F0A548B6D}">
      <dsp:nvSpPr>
        <dsp:cNvPr id="0" name=""/>
        <dsp:cNvSpPr/>
      </dsp:nvSpPr>
      <dsp:spPr>
        <a:xfrm>
          <a:off x="3316767" y="-40733"/>
          <a:ext cx="1404000" cy="1043997"/>
        </a:xfrm>
        <a:prstGeom prst="roundRect">
          <a:avLst/>
        </a:prstGeom>
        <a:solidFill>
          <a:srgbClr val="33CC33"/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  <a:sp3d extrusionH="28000" prstMaterial="matte"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000" kern="1200" dirty="0">
              <a:solidFill>
                <a:schemeClr val="bg1"/>
              </a:solidFill>
              <a:effectLst/>
            </a:rPr>
            <a:t>Metrixcare</a:t>
          </a:r>
          <a:endParaRPr lang="en-AU" sz="1600" kern="1200" dirty="0">
            <a:solidFill>
              <a:schemeClr val="bg1"/>
            </a:solidFill>
            <a:effectLst/>
          </a:endParaRPr>
        </a:p>
      </dsp:txBody>
      <dsp:txXfrm>
        <a:off x="3367731" y="10231"/>
        <a:ext cx="1302072" cy="942069"/>
      </dsp:txXfrm>
    </dsp:sp>
    <dsp:sp modelId="{4FDB2DAF-4D89-4F0F-A553-8744576BDD85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3203979" y="103395"/>
              </a:moveTo>
              <a:arcTo wR="2493400" hR="2493400" stAng="17193473" swAng="121532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E33436-4427-4516-9615-C9BF4BC77D04}">
      <dsp:nvSpPr>
        <dsp:cNvPr id="0" name=""/>
        <dsp:cNvSpPr/>
      </dsp:nvSpPr>
      <dsp:spPr>
        <a:xfrm>
          <a:off x="5297083" y="983838"/>
          <a:ext cx="1342205" cy="8724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PAS/EMR</a:t>
          </a:r>
        </a:p>
      </dsp:txBody>
      <dsp:txXfrm>
        <a:off x="5339672" y="1026427"/>
        <a:ext cx="1257027" cy="787255"/>
      </dsp:txXfrm>
    </dsp:sp>
    <dsp:sp modelId="{2E701D4E-0E71-4E42-A082-E2CD8369AEEC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4727549" y="1386323"/>
              </a:moveTo>
              <a:arcTo wR="2493400" hR="2493400" stAng="20018426" swAng="1727744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6FDBE-0FD5-45E6-964D-54BC7FB12F62}">
      <dsp:nvSpPr>
        <dsp:cNvPr id="0" name=""/>
        <dsp:cNvSpPr/>
      </dsp:nvSpPr>
      <dsp:spPr>
        <a:xfrm>
          <a:off x="5778550" y="3093282"/>
          <a:ext cx="1342205" cy="872433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Costing</a:t>
          </a:r>
        </a:p>
      </dsp:txBody>
      <dsp:txXfrm>
        <a:off x="5821139" y="3135871"/>
        <a:ext cx="1257027" cy="787255"/>
      </dsp:txXfrm>
    </dsp:sp>
    <dsp:sp modelId="{A6086F82-82A0-4D0C-82B4-2E1E934A8191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4777389" y="3493618"/>
              </a:moveTo>
              <a:arcTo wR="2493400" hR="2493400" stAng="1418991" swAng="1360450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E8BCA5-D251-403D-B559-5447A907CD9C}">
      <dsp:nvSpPr>
        <dsp:cNvPr id="0" name=""/>
        <dsp:cNvSpPr/>
      </dsp:nvSpPr>
      <dsp:spPr>
        <a:xfrm>
          <a:off x="4429510" y="4784924"/>
          <a:ext cx="1342205" cy="8724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Incidents</a:t>
          </a:r>
        </a:p>
      </dsp:txBody>
      <dsp:txXfrm>
        <a:off x="4472099" y="4827513"/>
        <a:ext cx="1257027" cy="787255"/>
      </dsp:txXfrm>
    </dsp:sp>
    <dsp:sp modelId="{19F31515-9D88-4216-8FD0-122C47AF2B96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2896038" y="4954076"/>
              </a:moveTo>
              <a:arcTo wR="2493400" hR="2493400" stAng="4842426" swAng="1115148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D75D4A-0C88-42C1-9E1E-E7501835F7EF}">
      <dsp:nvSpPr>
        <dsp:cNvPr id="0" name=""/>
        <dsp:cNvSpPr/>
      </dsp:nvSpPr>
      <dsp:spPr>
        <a:xfrm>
          <a:off x="2265819" y="4784924"/>
          <a:ext cx="1342205" cy="872433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Workflow Systems</a:t>
          </a:r>
        </a:p>
      </dsp:txBody>
      <dsp:txXfrm>
        <a:off x="2308408" y="4827513"/>
        <a:ext cx="1257027" cy="787255"/>
      </dsp:txXfrm>
    </dsp:sp>
    <dsp:sp modelId="{8C7018AC-61F3-4279-960C-AD209ACDEF92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771509" y="4296768"/>
              </a:moveTo>
              <a:arcTo wR="2493400" hR="2493400" stAng="8020559" swAng="1360450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4DA74E-ECC0-46A0-AD37-A847135F3D87}">
      <dsp:nvSpPr>
        <dsp:cNvPr id="0" name=""/>
        <dsp:cNvSpPr/>
      </dsp:nvSpPr>
      <dsp:spPr>
        <a:xfrm>
          <a:off x="916779" y="3093282"/>
          <a:ext cx="1342205" cy="872433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Registries</a:t>
          </a:r>
        </a:p>
      </dsp:txBody>
      <dsp:txXfrm>
        <a:off x="959368" y="3135871"/>
        <a:ext cx="1257027" cy="787255"/>
      </dsp:txXfrm>
    </dsp:sp>
    <dsp:sp modelId="{FD900753-8B1F-4094-BA42-A4F066DA9357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2253" y="2599385"/>
              </a:moveTo>
              <a:arcTo wR="2493400" hR="2493400" stAng="10653830" swAng="1727744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B27B9-D581-4AB6-953E-03B133F5320F}">
      <dsp:nvSpPr>
        <dsp:cNvPr id="0" name=""/>
        <dsp:cNvSpPr/>
      </dsp:nvSpPr>
      <dsp:spPr>
        <a:xfrm>
          <a:off x="1398246" y="983838"/>
          <a:ext cx="1342205" cy="87243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  <a:sp3d extrusionH="28000" prstMaterial="matte"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100" kern="1200" dirty="0"/>
            <a:t>Devices </a:t>
          </a:r>
          <a:br>
            <a:rPr lang="en-AU" sz="2100" kern="1200" dirty="0"/>
          </a:br>
          <a:r>
            <a:rPr lang="en-AU" sz="2100" kern="1200" dirty="0"/>
            <a:t>&amp; IoT</a:t>
          </a:r>
        </a:p>
      </dsp:txBody>
      <dsp:txXfrm>
        <a:off x="1440835" y="1026427"/>
        <a:ext cx="1257027" cy="787255"/>
      </dsp:txXfrm>
    </dsp:sp>
    <dsp:sp modelId="{607A364A-E580-4465-A516-278258857A33}">
      <dsp:nvSpPr>
        <dsp:cNvPr id="0" name=""/>
        <dsp:cNvSpPr/>
      </dsp:nvSpPr>
      <dsp:spPr>
        <a:xfrm>
          <a:off x="1525367" y="481265"/>
          <a:ext cx="4986800" cy="4986800"/>
        </a:xfrm>
        <a:custGeom>
          <a:avLst/>
          <a:gdLst/>
          <a:ahLst/>
          <a:cxnLst/>
          <a:rect l="0" t="0" r="0" b="0"/>
          <a:pathLst>
            <a:path>
              <a:moveTo>
                <a:pt x="999334" y="497200"/>
              </a:moveTo>
              <a:arcTo wR="2493400" hR="2493400" stAng="13991207" swAng="1215320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perspectiveRelaxed">
            <a:rot lat="19972202" lon="20548194" rev="72712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  <a:sp3d z="-22735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0FBF63-511F-400A-A383-F62DA952ACD1}">
      <dsp:nvSpPr>
        <dsp:cNvPr id="0" name=""/>
        <dsp:cNvSpPr/>
      </dsp:nvSpPr>
      <dsp:spPr>
        <a:xfrm>
          <a:off x="1123779" y="14638"/>
          <a:ext cx="2024437" cy="20244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A879FD-B7BD-446C-865E-C8E2E5FD538A}">
      <dsp:nvSpPr>
        <dsp:cNvPr id="0" name=""/>
        <dsp:cNvSpPr/>
      </dsp:nvSpPr>
      <dsp:spPr>
        <a:xfrm>
          <a:off x="1555217" y="446075"/>
          <a:ext cx="1161562" cy="1161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944E00-28FB-487A-B0E9-75680696877E}">
      <dsp:nvSpPr>
        <dsp:cNvPr id="0" name=""/>
        <dsp:cNvSpPr/>
      </dsp:nvSpPr>
      <dsp:spPr>
        <a:xfrm>
          <a:off x="476623" y="2669638"/>
          <a:ext cx="33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300" kern="1200" dirty="0"/>
            <a:t>Acute Care </a:t>
          </a:r>
          <a:br>
            <a:rPr lang="en-AU" sz="2300" kern="1200" dirty="0"/>
          </a:br>
          <a:r>
            <a:rPr lang="en-AU" sz="2300" kern="1200" dirty="0"/>
            <a:t>NSQHS</a:t>
          </a:r>
          <a:endParaRPr lang="en-US" sz="2300" kern="1200" dirty="0"/>
        </a:p>
      </dsp:txBody>
      <dsp:txXfrm>
        <a:off x="476623" y="2669638"/>
        <a:ext cx="3318750" cy="720000"/>
      </dsp:txXfrm>
    </dsp:sp>
    <dsp:sp modelId="{75560B6B-6EB5-43D2-A87B-2E298FD0CA76}">
      <dsp:nvSpPr>
        <dsp:cNvPr id="0" name=""/>
        <dsp:cNvSpPr/>
      </dsp:nvSpPr>
      <dsp:spPr>
        <a:xfrm>
          <a:off x="5023310" y="14638"/>
          <a:ext cx="2024437" cy="202443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E9FAEA-B6FB-4672-A739-CFEA8CE33DC6}">
      <dsp:nvSpPr>
        <dsp:cNvPr id="0" name=""/>
        <dsp:cNvSpPr/>
      </dsp:nvSpPr>
      <dsp:spPr>
        <a:xfrm>
          <a:off x="5454748" y="446075"/>
          <a:ext cx="1161562" cy="1161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F59AC-253E-4291-996C-BC242A7562C8}">
      <dsp:nvSpPr>
        <dsp:cNvPr id="0" name=""/>
        <dsp:cNvSpPr/>
      </dsp:nvSpPr>
      <dsp:spPr>
        <a:xfrm>
          <a:off x="4376154" y="2669638"/>
          <a:ext cx="3318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AU" sz="2300" kern="1200" dirty="0"/>
            <a:t>Aged Care</a:t>
          </a:r>
          <a:br>
            <a:rPr lang="en-AU" sz="2300" kern="1200" dirty="0"/>
          </a:br>
          <a:r>
            <a:rPr lang="en-AU" sz="2300" kern="1200" dirty="0"/>
            <a:t>ACSQHS</a:t>
          </a:r>
          <a:endParaRPr lang="en-US" sz="2300" kern="1200" dirty="0"/>
        </a:p>
      </dsp:txBody>
      <dsp:txXfrm>
        <a:off x="4376154" y="2669638"/>
        <a:ext cx="331875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BCA4F9-3E7C-40DD-9DA0-17E87AEDABF3}">
      <dsp:nvSpPr>
        <dsp:cNvPr id="0" name=""/>
        <dsp:cNvSpPr/>
      </dsp:nvSpPr>
      <dsp:spPr>
        <a:xfrm>
          <a:off x="729500" y="405756"/>
          <a:ext cx="1078798" cy="107879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E7041E-E467-47D7-8238-E3304510333A}">
      <dsp:nvSpPr>
        <dsp:cNvPr id="0" name=""/>
        <dsp:cNvSpPr/>
      </dsp:nvSpPr>
      <dsp:spPr>
        <a:xfrm>
          <a:off x="70234" y="1873520"/>
          <a:ext cx="239733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kern="1200" dirty="0"/>
            <a:t>Build on existing governance frameworks</a:t>
          </a:r>
          <a:endParaRPr lang="en-US" sz="2400" kern="1200" dirty="0"/>
        </a:p>
      </dsp:txBody>
      <dsp:txXfrm>
        <a:off x="70234" y="1873520"/>
        <a:ext cx="2397330" cy="1125000"/>
      </dsp:txXfrm>
    </dsp:sp>
    <dsp:sp modelId="{5B770345-8CF0-417C-A633-2D5DAF511D74}">
      <dsp:nvSpPr>
        <dsp:cNvPr id="0" name=""/>
        <dsp:cNvSpPr/>
      </dsp:nvSpPr>
      <dsp:spPr>
        <a:xfrm>
          <a:off x="3546364" y="405756"/>
          <a:ext cx="1078798" cy="10787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912BD-F838-491D-ADDA-9A9F90781D84}">
      <dsp:nvSpPr>
        <dsp:cNvPr id="0" name=""/>
        <dsp:cNvSpPr/>
      </dsp:nvSpPr>
      <dsp:spPr>
        <a:xfrm>
          <a:off x="2887098" y="1873520"/>
          <a:ext cx="239733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kern="1200" dirty="0"/>
            <a:t>Measure, manage and improve something</a:t>
          </a:r>
          <a:endParaRPr lang="en-US" sz="2400" kern="1200" dirty="0"/>
        </a:p>
      </dsp:txBody>
      <dsp:txXfrm>
        <a:off x="2887098" y="1873520"/>
        <a:ext cx="2397330" cy="1125000"/>
      </dsp:txXfrm>
    </dsp:sp>
    <dsp:sp modelId="{1F3A3648-DAE2-47EB-BFAC-C6FF8FE9C159}">
      <dsp:nvSpPr>
        <dsp:cNvPr id="0" name=""/>
        <dsp:cNvSpPr/>
      </dsp:nvSpPr>
      <dsp:spPr>
        <a:xfrm>
          <a:off x="6363228" y="405756"/>
          <a:ext cx="1078798" cy="10787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940AC-DC08-4BC4-9A09-1279C8133A24}">
      <dsp:nvSpPr>
        <dsp:cNvPr id="0" name=""/>
        <dsp:cNvSpPr/>
      </dsp:nvSpPr>
      <dsp:spPr>
        <a:xfrm>
          <a:off x="5703962" y="1873520"/>
          <a:ext cx="2397330" cy="112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400" kern="1200"/>
            <a:t>Enhance accreditation activities</a:t>
          </a:r>
          <a:endParaRPr lang="en-US" sz="2400" kern="1200" dirty="0"/>
        </a:p>
      </dsp:txBody>
      <dsp:txXfrm>
        <a:off x="5703962" y="1873520"/>
        <a:ext cx="2397330" cy="112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C1DD1-9F1C-41BF-A99A-900923B42470}" type="datetimeFigureOut">
              <a:rPr lang="en-AU" smtClean="0"/>
              <a:t>27/09/2019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903CC-E0D9-404F-8C27-925BB4364C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72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Steve Govis,</a:t>
            </a:r>
            <a:r>
              <a:rPr lang="en-AU" baseline="0" dirty="0"/>
              <a:t> CEO – steve@metrixcare.com 0417-872-635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/>
              <a:t>Dr Chris Farmer, Clinical Director – </a:t>
            </a:r>
            <a:r>
              <a:rPr lang="en-AU" baseline="0"/>
              <a:t>chris@metrixcare.com  0403-172-938</a:t>
            </a:r>
            <a:endParaRPr lang="en-AU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5809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Includes costs, outcomes but concepts of safety</a:t>
            </a:r>
            <a:r>
              <a:rPr lang="en-AU" baseline="0" dirty="0"/>
              <a:t> and </a:t>
            </a:r>
            <a:r>
              <a:rPr lang="en-AU" dirty="0"/>
              <a:t>efficiency are subsumed by the perspective of “value”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2684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baseline="0" dirty="0"/>
              <a:t>In 2013-14 total Australian acute hospital expenditure was 58.7 Billion dollars 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sz="1200" b="0" baseline="0" dirty="0"/>
              <a:t>Public hospitals $45.7 billion</a:t>
            </a:r>
          </a:p>
          <a:p>
            <a:pPr marL="1714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AU" sz="1200" b="0" baseline="0" dirty="0"/>
              <a:t>Private hospitals $13 billion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b="0" baseline="0" dirty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b="0" baseline="0" dirty="0"/>
              <a:t>With a conservative 15% reduction in cost this COULD EQUAL a staggering….</a:t>
            </a:r>
          </a:p>
          <a:p>
            <a:endParaRPr lang="en-AU" sz="1200" b="1" baseline="0" dirty="0"/>
          </a:p>
          <a:p>
            <a:r>
              <a:rPr lang="en-AU" sz="1200" b="0" baseline="0" dirty="0"/>
              <a:t>(8.8 Billion dollars!)</a:t>
            </a:r>
          </a:p>
          <a:p>
            <a:pPr algn="l"/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sz="1200" i="1" dirty="0">
                <a:solidFill>
                  <a:schemeClr val="bg1"/>
                </a:solidFill>
              </a:rPr>
              <a:t>Productivity Commission (2010)</a:t>
            </a:r>
            <a:r>
              <a:rPr lang="en-US" sz="1200" i="1" baseline="0" dirty="0">
                <a:solidFill>
                  <a:schemeClr val="bg1"/>
                </a:solidFill>
              </a:rPr>
              <a:t> </a:t>
            </a:r>
            <a:r>
              <a:rPr lang="en-US" sz="1200" i="1" dirty="0">
                <a:solidFill>
                  <a:schemeClr val="bg1"/>
                </a:solidFill>
              </a:rPr>
              <a:t>– estimates that at up to 20% improvement possible, with a conservative estimate of at least 10% in acute hospitals</a:t>
            </a:r>
          </a:p>
          <a:p>
            <a:pPr algn="l"/>
            <a:endParaRPr lang="en-US" sz="1200" i="1" dirty="0">
              <a:solidFill>
                <a:schemeClr val="bg1"/>
              </a:solidFill>
            </a:endParaRPr>
          </a:p>
          <a:p>
            <a:pPr algn="l"/>
            <a:r>
              <a:rPr lang="en-US" sz="1200" i="1" dirty="0">
                <a:solidFill>
                  <a:schemeClr val="bg1"/>
                </a:solidFill>
              </a:rPr>
              <a:t>Some estimates suggest it is possible to achieve</a:t>
            </a:r>
            <a:br>
              <a:rPr lang="en-US" sz="1200" i="1" dirty="0">
                <a:solidFill>
                  <a:schemeClr val="bg1"/>
                </a:solidFill>
              </a:rPr>
            </a:br>
            <a:r>
              <a:rPr lang="en-US" sz="1200" i="1" dirty="0">
                <a:solidFill>
                  <a:schemeClr val="bg1"/>
                </a:solidFill>
              </a:rPr>
              <a:t>25% reduction in cost AND 25% improvement in quality at the same time</a:t>
            </a:r>
          </a:p>
          <a:p>
            <a:pPr algn="l"/>
            <a:endParaRPr lang="en-US" sz="1200" i="1" dirty="0">
              <a:solidFill>
                <a:schemeClr val="bg1"/>
              </a:solidFill>
            </a:endParaRPr>
          </a:p>
          <a:p>
            <a:pPr algn="l"/>
            <a:r>
              <a:rPr lang="en-US" sz="1200" i="1" u="sng" dirty="0">
                <a:solidFill>
                  <a:schemeClr val="bg1"/>
                </a:solidFill>
              </a:rPr>
              <a:t>Extra Info</a:t>
            </a:r>
          </a:p>
          <a:p>
            <a:pPr algn="l"/>
            <a:r>
              <a:rPr lang="en-US" sz="1200" i="1" u="none" dirty="0">
                <a:solidFill>
                  <a:schemeClr val="bg1"/>
                </a:solidFill>
              </a:rPr>
              <a:t>Total Australian healthcare spending in 2013-14 $154.6</a:t>
            </a:r>
            <a:r>
              <a:rPr lang="en-US" sz="1200" i="1" u="none" baseline="0" dirty="0">
                <a:solidFill>
                  <a:schemeClr val="bg1"/>
                </a:solidFill>
              </a:rPr>
              <a:t> billion</a:t>
            </a:r>
          </a:p>
          <a:p>
            <a:pPr algn="l"/>
            <a:r>
              <a:rPr lang="en-US" sz="1200" i="1" u="none" baseline="0" dirty="0">
                <a:solidFill>
                  <a:schemeClr val="bg1"/>
                </a:solidFill>
              </a:rPr>
              <a:t>9.8% of GDP</a:t>
            </a:r>
          </a:p>
          <a:p>
            <a:pPr algn="l"/>
            <a:r>
              <a:rPr lang="en-US" sz="1200" i="1" u="none" baseline="0" dirty="0">
                <a:solidFill>
                  <a:schemeClr val="bg1"/>
                </a:solidFill>
              </a:rPr>
              <a:t>Government funding - $104.8 billion (nearly 68% of total expenditure)</a:t>
            </a:r>
          </a:p>
          <a:p>
            <a:pPr algn="l"/>
            <a:r>
              <a:rPr lang="en-US" sz="1200" i="1" u="none" baseline="0" dirty="0">
                <a:solidFill>
                  <a:schemeClr val="bg1"/>
                </a:solidFill>
              </a:rPr>
              <a:t>Non-government (health insurance) - $49.8 billion</a:t>
            </a:r>
          </a:p>
          <a:p>
            <a:pPr algn="l"/>
            <a:endParaRPr lang="en-US" sz="1200" i="1" u="none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4807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EC8E1-E410-4509-91B3-9845425397AE}" type="slidenum">
              <a:rPr lang="en-AU" smtClean="0"/>
              <a:pPr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99687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Status-at-a-glance for accreditation</a:t>
            </a:r>
            <a:r>
              <a:rPr lang="en-AU" baseline="0" dirty="0"/>
              <a:t> progress &amp; status</a:t>
            </a:r>
          </a:p>
          <a:p>
            <a:r>
              <a:rPr lang="en-AU" baseline="0" dirty="0"/>
              <a:t>Drill down into the detail of compliance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96017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Provides perspectives on the patient journey and opportunities to streamlining and eliminating waste</a:t>
            </a:r>
            <a:r>
              <a:rPr lang="en-AU" baseline="0" dirty="0"/>
              <a:t> and inefficiency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9220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Status-at-a-glance for accreditation</a:t>
            </a:r>
            <a:r>
              <a:rPr lang="en-AU" baseline="0" dirty="0"/>
              <a:t> progress &amp; status</a:t>
            </a:r>
          </a:p>
          <a:p>
            <a:r>
              <a:rPr lang="en-AU" baseline="0" dirty="0"/>
              <a:t>Drill down into the detail of compliance</a:t>
            </a:r>
            <a:endParaRPr lang="en-AU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27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3717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Internal performance measures</a:t>
            </a:r>
            <a:r>
              <a:rPr lang="en-AU" baseline="0" dirty="0"/>
              <a:t> can be linked to a range of compliance framework criteria. Conduct self-assessments of compliance and document evidence, identify gaps and develop action plans for improvement.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29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514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903CC-E0D9-404F-8C27-925BB4364CDA}" type="slidenum">
              <a:rPr lang="en-AU" smtClean="0"/>
              <a:t>31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7834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2426" y="201960"/>
            <a:ext cx="7680960" cy="1066800"/>
          </a:xfrm>
        </p:spPr>
        <p:txBody>
          <a:bodyPr/>
          <a:lstStyle>
            <a:lvl1pPr>
              <a:defRPr>
                <a:solidFill>
                  <a:srgbClr val="66FF6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1066800"/>
          </a:xfrm>
        </p:spPr>
        <p:txBody>
          <a:bodyPr/>
          <a:lstStyle>
            <a:lvl1pPr>
              <a:defRPr>
                <a:solidFill>
                  <a:srgbClr val="66FF6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2"/>
          </p:nvPr>
        </p:nvSpPr>
        <p:spPr>
          <a:xfrm>
            <a:off x="166812" y="6443422"/>
            <a:ext cx="4086225" cy="24765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Commercial in confidence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18864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660232" y="6567247"/>
            <a:ext cx="2275358" cy="3075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ctr"/>
            <a:r>
              <a:rPr lang="en-AU" sz="1100" i="0" dirty="0">
                <a:solidFill>
                  <a:srgbClr val="00FF00"/>
                </a:solidFill>
                <a:latin typeface="Moderne" pitchFamily="2" charset="0"/>
              </a:rPr>
              <a:t>healthcare value analytics</a:t>
            </a:r>
            <a:endParaRPr lang="en-AU" sz="2800" i="0" dirty="0">
              <a:solidFill>
                <a:srgbClr val="00FF00"/>
              </a:solidFill>
              <a:latin typeface="Moderne" pitchFamily="2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99" b="31462"/>
          <a:stretch/>
        </p:blipFill>
        <p:spPr bwMode="auto">
          <a:xfrm>
            <a:off x="6818578" y="6167699"/>
            <a:ext cx="1958665" cy="49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 userDrawn="1"/>
        </p:nvSpPr>
        <p:spPr>
          <a:xfrm>
            <a:off x="170532" y="6396686"/>
            <a:ext cx="2275358" cy="30750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pPr algn="l"/>
            <a:r>
              <a:rPr lang="en-AU" sz="1100" i="1">
                <a:solidFill>
                  <a:srgbClr val="00FF00"/>
                </a:solidFill>
                <a:latin typeface="Calibri" pitchFamily="34" charset="0"/>
              </a:rPr>
              <a:t>Commercial in confidence</a:t>
            </a:r>
            <a:endParaRPr lang="en-AU" sz="2800" i="1">
              <a:solidFill>
                <a:srgbClr val="00FF00"/>
              </a:solidFill>
              <a:latin typeface="Calibri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0" r:id="rId3"/>
    <p:sldLayoutId id="2147483701" r:id="rId4"/>
    <p:sldLayoutId id="2147483702" r:id="rId5"/>
    <p:sldLayoutId id="2147483703" r:id="rId6"/>
    <p:sldLayoutId id="2147483706" r:id="rId7"/>
    <p:sldLayoutId id="2147483707" r:id="rId8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schemeClr val="bg1">
                <a:lumMod val="80000"/>
              </a:schemeClr>
              <a:schemeClr val="bg1">
                <a:tint val="50000"/>
                <a:lumMod val="1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3645024"/>
            <a:ext cx="5803750" cy="1368798"/>
          </a:xfrm>
        </p:spPr>
        <p:txBody>
          <a:bodyPr>
            <a:normAutofit/>
          </a:bodyPr>
          <a:lstStyle/>
          <a:p>
            <a:r>
              <a:rPr lang="en-AU" sz="3600" dirty="0">
                <a:solidFill>
                  <a:srgbClr val="00FF00"/>
                </a:solidFill>
              </a:rPr>
              <a:t>SA Health </a:t>
            </a:r>
            <a:br>
              <a:rPr lang="en-AU" sz="3600" dirty="0">
                <a:solidFill>
                  <a:srgbClr val="00FF00"/>
                </a:solidFill>
              </a:rPr>
            </a:br>
            <a:r>
              <a:rPr lang="en-AU" sz="3600" dirty="0">
                <a:solidFill>
                  <a:srgbClr val="00FF00"/>
                </a:solidFill>
              </a:rPr>
              <a:t>Innovation Showcase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99" b="31462"/>
          <a:stretch/>
        </p:blipFill>
        <p:spPr bwMode="auto">
          <a:xfrm>
            <a:off x="35496" y="1797724"/>
            <a:ext cx="6711950" cy="170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382220"/>
            <a:ext cx="17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September 2019</a:t>
            </a:r>
          </a:p>
        </p:txBody>
      </p:sp>
    </p:spTree>
    <p:extLst>
      <p:ext uri="{BB962C8B-B14F-4D97-AF65-F5344CB8AC3E}">
        <p14:creationId xmlns:p14="http://schemas.microsoft.com/office/powerpoint/2010/main" val="193345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573806" y="981776"/>
            <a:ext cx="7829766" cy="673770"/>
          </a:xfrm>
        </p:spPr>
        <p:txBody>
          <a:bodyPr>
            <a:noAutofit/>
          </a:bodyPr>
          <a:lstStyle/>
          <a:p>
            <a:r>
              <a:rPr lang="en-AU" sz="1800" dirty="0"/>
              <a:t>Highly flexible dashboards that can be easily extended with additional indicators and management perspectives.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-57352"/>
            <a:ext cx="7680960" cy="923626"/>
          </a:xfrm>
        </p:spPr>
        <p:txBody>
          <a:bodyPr/>
          <a:lstStyle/>
          <a:p>
            <a:r>
              <a:rPr lang="en-AU" dirty="0"/>
              <a:t>Real-Time Dashboards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73" y="1769548"/>
            <a:ext cx="7482996" cy="48799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1648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823621"/>
          </a:xfrm>
        </p:spPr>
        <p:txBody>
          <a:bodyPr/>
          <a:lstStyle/>
          <a:p>
            <a:r>
              <a:rPr lang="en-AU" dirty="0"/>
              <a:t>Governance at a Glance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22692" y="470266"/>
            <a:ext cx="5917747" cy="685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93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1A3E8-BFDA-4729-877A-14612DFB2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04250"/>
          </a:xfrm>
        </p:spPr>
        <p:txBody>
          <a:bodyPr/>
          <a:lstStyle/>
          <a:p>
            <a:r>
              <a:rPr lang="en-AU" dirty="0"/>
              <a:t>Management Detail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90FFF7-FA44-4139-B83C-7268C497D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3972"/>
            <a:ext cx="9144000" cy="522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00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605263"/>
          </a:xfrm>
        </p:spPr>
        <p:txBody>
          <a:bodyPr>
            <a:normAutofit/>
          </a:bodyPr>
          <a:lstStyle/>
          <a:p>
            <a:r>
              <a:rPr lang="en-AU" sz="2800" dirty="0"/>
              <a:t>Women's </a:t>
            </a:r>
            <a:r>
              <a:rPr lang="en-AU" sz="2800"/>
              <a:t>&amp; Children's </a:t>
            </a:r>
            <a:r>
              <a:rPr lang="en-AU" sz="2800" dirty="0"/>
              <a:t>Governance Framework</a:t>
            </a: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20274" y="910670"/>
            <a:ext cx="7006265" cy="527837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836445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709BD-B8B1-43BA-AD74-2EDF2C30B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Strategic &amp; Business Plans</a:t>
            </a:r>
          </a:p>
        </p:txBody>
      </p:sp>
      <p:pic>
        <p:nvPicPr>
          <p:cNvPr id="3" name="Picture 2" descr="https://lh3.googleusercontent.com/AyDVSiuDVfv4oqXt05kl9QIPIPSEcXLz4hkMg2oW7uGqgCl0_cdys9KdKTv8yrwEhie-p3I1yYW6AsI-3hwYLaDwegPSR-mLrJCZXJw_XbSMjw0g5JdZd718cM8m6gE4aU38xQCtEsk">
            <a:extLst>
              <a:ext uri="{FF2B5EF4-FFF2-40B4-BE49-F238E27FC236}">
                <a16:creationId xmlns:a16="http://schemas.microsoft.com/office/drawing/2014/main" id="{C8D52670-F54D-4A71-BC0E-95DF1A4521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43" y="1276718"/>
            <a:ext cx="7285513" cy="538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041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0495E-4576-450D-A823-DF7D02D3B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59267"/>
          </a:xfrm>
        </p:spPr>
        <p:txBody>
          <a:bodyPr/>
          <a:lstStyle/>
          <a:p>
            <a:r>
              <a:rPr lang="en-AU" dirty="0"/>
              <a:t>Model Capabilities &amp; Gaps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3EEC2E-F371-4C50-883B-40540C1690C0}"/>
              </a:ext>
            </a:extLst>
          </p:cNvPr>
          <p:cNvPicPr/>
          <p:nvPr/>
        </p:nvPicPr>
        <p:blipFill rotWithShape="1">
          <a:blip r:embed="rId2"/>
          <a:srcRect b="36199"/>
          <a:stretch/>
        </p:blipFill>
        <p:spPr>
          <a:xfrm>
            <a:off x="727238" y="1023321"/>
            <a:ext cx="7646741" cy="693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085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89142"/>
          </a:xfrm>
        </p:spPr>
        <p:txBody>
          <a:bodyPr/>
          <a:lstStyle/>
          <a:p>
            <a:r>
              <a:rPr lang="en-AU" dirty="0"/>
              <a:t>Accreditation Explorer</a:t>
            </a:r>
          </a:p>
        </p:txBody>
      </p:sp>
      <p:pic>
        <p:nvPicPr>
          <p:cNvPr id="1027" name="Picture 3" descr="\\192.168.1.150\Data\Edgebox\Metrixcare\Implementation\St Andrews\demo\Compliance-starbur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20" y="1056290"/>
            <a:ext cx="6342226" cy="5647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546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6" y="1771048"/>
            <a:ext cx="3867149" cy="4416392"/>
          </a:xfrm>
        </p:spPr>
        <p:txBody>
          <a:bodyPr>
            <a:normAutofit fontScale="92500" lnSpcReduction="10000"/>
          </a:bodyPr>
          <a:lstStyle/>
          <a:p>
            <a:r>
              <a:rPr lang="en-AU" dirty="0"/>
              <a:t>Flexible Hospital-wide performance reporting</a:t>
            </a:r>
          </a:p>
          <a:p>
            <a:endParaRPr lang="en-AU" dirty="0"/>
          </a:p>
          <a:p>
            <a:r>
              <a:rPr lang="en-AU" dirty="0"/>
              <a:t>Public data from internal metrics</a:t>
            </a:r>
          </a:p>
          <a:p>
            <a:endParaRPr lang="en-AU" dirty="0"/>
          </a:p>
          <a:p>
            <a:r>
              <a:rPr lang="en-AU" dirty="0"/>
              <a:t>Process &amp; Outcomes</a:t>
            </a:r>
          </a:p>
          <a:p>
            <a:endParaRPr lang="en-AU" dirty="0"/>
          </a:p>
          <a:p>
            <a:r>
              <a:rPr lang="en-AU" dirty="0"/>
              <a:t>Satisfy Accreditation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2426" y="201960"/>
            <a:ext cx="7680960" cy="1148942"/>
          </a:xfrm>
        </p:spPr>
        <p:txBody>
          <a:bodyPr>
            <a:normAutofit fontScale="90000"/>
          </a:bodyPr>
          <a:lstStyle/>
          <a:p>
            <a:r>
              <a:rPr lang="en-AU" dirty="0"/>
              <a:t>Metrixcare Public </a:t>
            </a:r>
            <a:br>
              <a:rPr lang="en-AU" dirty="0"/>
            </a:br>
            <a:r>
              <a:rPr lang="en-AU" dirty="0"/>
              <a:t>Reporting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767" y="1350902"/>
            <a:ext cx="3953831" cy="2148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3767" y="3714847"/>
            <a:ext cx="3970246" cy="245304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715191" y="308736"/>
            <a:ext cx="4095433" cy="6343475"/>
            <a:chOff x="300037" y="-523875"/>
            <a:chExt cx="3332625" cy="516195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037" y="-523875"/>
              <a:ext cx="3332625" cy="30837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0038" y="2559825"/>
              <a:ext cx="3332624" cy="2078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043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9A43E99-C2C4-4553-B9D9-442B23E22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35423"/>
          </a:xfrm>
        </p:spPr>
        <p:txBody>
          <a:bodyPr/>
          <a:lstStyle/>
          <a:p>
            <a:r>
              <a:rPr lang="en-AU" dirty="0"/>
              <a:t>Point of Care Testing Standards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C1368C-D258-4FB4-923C-02D481E9B55E}"/>
              </a:ext>
            </a:extLst>
          </p:cNvPr>
          <p:cNvGrpSpPr/>
          <p:nvPr/>
        </p:nvGrpSpPr>
        <p:grpSpPr>
          <a:xfrm>
            <a:off x="1691780" y="891581"/>
            <a:ext cx="5760439" cy="5753938"/>
            <a:chOff x="1691780" y="891581"/>
            <a:chExt cx="5760439" cy="575393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D27DB37-A39B-455C-B426-86C6B3C566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1780" y="891581"/>
              <a:ext cx="5760439" cy="575393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55F4F06-35C7-4D0C-BEBA-B5C4E28B3994}"/>
                </a:ext>
              </a:extLst>
            </p:cNvPr>
            <p:cNvSpPr/>
            <p:nvPr/>
          </p:nvSpPr>
          <p:spPr>
            <a:xfrm>
              <a:off x="3740727" y="1153391"/>
              <a:ext cx="1891146" cy="62345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1163305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Admission/Mortality Explorer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98" y="1421176"/>
            <a:ext cx="8676513" cy="491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88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352425" y="1321994"/>
            <a:ext cx="8428967" cy="2686040"/>
          </a:xfrm>
        </p:spPr>
        <p:txBody>
          <a:bodyPr>
            <a:noAutofit/>
          </a:bodyPr>
          <a:lstStyle/>
          <a:p>
            <a:pPr algn="ctr"/>
            <a:r>
              <a:rPr lang="en-AU" sz="3200" i="1" dirty="0">
                <a:solidFill>
                  <a:srgbClr val="00FF00"/>
                </a:solidFill>
              </a:rPr>
              <a:t>“In order to deliver substantially better patient health outcomes at lower cost, the world’s healthcare systems require new and comprehensive care models that focus on value.”</a:t>
            </a:r>
          </a:p>
          <a:p>
            <a:endParaRPr lang="en-AU" sz="18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77554" y="5226517"/>
            <a:ext cx="8428967" cy="8373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2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AU" sz="1600" i="1" dirty="0"/>
              <a:t>Value in Healthcare: Laying the Foundation for Health-System Transformation</a:t>
            </a:r>
            <a:endParaRPr lang="en-AU" sz="1600" dirty="0"/>
          </a:p>
          <a:p>
            <a:pPr algn="r"/>
            <a:r>
              <a:rPr lang="en-AU" sz="1600" dirty="0"/>
              <a:t>World Economic Forum and the Boston Consulting Group. 2017</a:t>
            </a:r>
          </a:p>
          <a:p>
            <a:pPr algn="r"/>
            <a:br>
              <a:rPr lang="en-AU" sz="1600" dirty="0"/>
            </a:br>
            <a:endParaRPr lang="en-AU" sz="1600" i="1" dirty="0"/>
          </a:p>
        </p:txBody>
      </p:sp>
    </p:spTree>
    <p:extLst>
      <p:ext uri="{BB962C8B-B14F-4D97-AF65-F5344CB8AC3E}">
        <p14:creationId xmlns:p14="http://schemas.microsoft.com/office/powerpoint/2010/main" val="446447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Population Explorer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85" y="1655444"/>
            <a:ext cx="8606699" cy="437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9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Admission Flow Map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07" y="1442706"/>
            <a:ext cx="8335371" cy="449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505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Falls Incident Heat Map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057" y="1759927"/>
            <a:ext cx="7869482" cy="404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568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EF480-E75F-428F-8C70-84CDDA241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Accreditation &amp; Quality Standards</a:t>
            </a:r>
          </a:p>
        </p:txBody>
      </p:sp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FDE92272-33AC-424D-93DE-C25A915A6C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4104821"/>
              </p:ext>
            </p:extLst>
          </p:nvPr>
        </p:nvGraphicFramePr>
        <p:xfrm>
          <a:off x="486236" y="2059142"/>
          <a:ext cx="8171528" cy="3404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40584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5192891" y="954267"/>
            <a:ext cx="3910536" cy="4288536"/>
          </a:xfrm>
        </p:spPr>
        <p:txBody>
          <a:bodyPr>
            <a:noAutofit/>
          </a:bodyPr>
          <a:lstStyle/>
          <a:p>
            <a:r>
              <a:rPr lang="en-AU" sz="2000" i="1" dirty="0">
                <a:latin typeface="Calibri" panose="020F0502020204030204" pitchFamily="34" charset="0"/>
              </a:rPr>
              <a:t>1275 Evidence Suggestions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Governance (73)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Policies, Guidelines &amp; Procedures (186)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Auditing &amp; Review (214)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Evaluations / Documentation (121)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Risks/Issues (91)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Plans (89)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Meetings &amp; Minutes (126)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Metrics &amp; Indicators (94) 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Quality improvement &amp; Change (61)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Communication (91), Feedback (51)</a:t>
            </a:r>
          </a:p>
          <a:p>
            <a:pPr marL="628650" lvl="1" indent="-457200">
              <a:lnSpc>
                <a:spcPct val="150000"/>
              </a:lnSpc>
              <a:buFont typeface="Arial" charset="0"/>
              <a:buChar char="•"/>
            </a:pPr>
            <a:r>
              <a:rPr lang="en-AU" sz="1400" dirty="0"/>
              <a:t>Education &amp; Training (78)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Accreditation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29852" y="1816235"/>
            <a:ext cx="1814286" cy="146594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Facility</a:t>
            </a:r>
          </a:p>
          <a:p>
            <a:pPr algn="ctr"/>
            <a:r>
              <a:rPr lang="en-AU" dirty="0"/>
              <a:t>Audit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544778" y="2956978"/>
            <a:ext cx="1814286" cy="1465943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Unit/Ward</a:t>
            </a:r>
          </a:p>
          <a:p>
            <a:pPr algn="ctr"/>
            <a:r>
              <a:rPr lang="en-AU" dirty="0"/>
              <a:t>Audit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2326981" y="4150288"/>
            <a:ext cx="1814286" cy="1465943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Bedside Audit</a:t>
            </a:r>
          </a:p>
        </p:txBody>
      </p:sp>
    </p:spTree>
    <p:extLst>
      <p:ext uri="{BB962C8B-B14F-4D97-AF65-F5344CB8AC3E}">
        <p14:creationId xmlns:p14="http://schemas.microsoft.com/office/powerpoint/2010/main" val="1008826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Influenza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Dementia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Restraint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Infections, Falls, Pressure Injury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Medication Safety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Open Disclosure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AU" dirty="0"/>
              <a:t>Advance Care Planning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Links to Existing Guidelines</a:t>
            </a:r>
          </a:p>
        </p:txBody>
      </p:sp>
    </p:spTree>
    <p:extLst>
      <p:ext uri="{BB962C8B-B14F-4D97-AF65-F5344CB8AC3E}">
        <p14:creationId xmlns:p14="http://schemas.microsoft.com/office/powerpoint/2010/main" val="19587091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2602530" cy="4724400"/>
          </a:xfrm>
        </p:spPr>
        <p:txBody>
          <a:bodyPr>
            <a:normAutofit/>
          </a:bodyPr>
          <a:lstStyle/>
          <a:p>
            <a:endParaRPr lang="en-AU" sz="2400" dirty="0"/>
          </a:p>
          <a:p>
            <a:r>
              <a:rPr lang="en-AU" sz="2400" dirty="0"/>
              <a:t>Workflow optimised standards audit &amp; patient feedback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Accreditation Bedside Audit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1435" y="1397171"/>
            <a:ext cx="5818068" cy="484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363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89142"/>
          </a:xfrm>
        </p:spPr>
        <p:txBody>
          <a:bodyPr/>
          <a:lstStyle/>
          <a:p>
            <a:r>
              <a:rPr lang="en-AU" dirty="0"/>
              <a:t>Accreditation Explorer</a:t>
            </a:r>
          </a:p>
        </p:txBody>
      </p:sp>
      <p:pic>
        <p:nvPicPr>
          <p:cNvPr id="1027" name="Picture 3" descr="\\192.168.1.150\Data\Edgebox\Metrixcare\Implementation\St Andrews\demo\Compliance-starbur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2861"/>
            <a:ext cx="6601453" cy="587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3013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875406"/>
          </a:xfrm>
        </p:spPr>
        <p:txBody>
          <a:bodyPr/>
          <a:lstStyle/>
          <a:p>
            <a:r>
              <a:rPr lang="en-AU" dirty="0">
                <a:latin typeface="Calibri" panose="020F0502020204030204" pitchFamily="34" charset="0"/>
                <a:cs typeface="Calibri" panose="020F0502020204030204" pitchFamily="34" charset="0"/>
              </a:rPr>
              <a:t>E.g. Standard 4 - Medication</a:t>
            </a:r>
          </a:p>
        </p:txBody>
      </p:sp>
      <p:pic>
        <p:nvPicPr>
          <p:cNvPr id="2050" name="Picture 2" descr="\\192.168.1.150\Data\Edgebox\Metrixcare\Implementation\St Andrews\demo\Medication-starburs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12" y="1053333"/>
            <a:ext cx="8110701" cy="502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462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758829" y="5542846"/>
            <a:ext cx="7680960" cy="7574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AU" i="1" dirty="0">
                <a:solidFill>
                  <a:srgbClr val="00FF00"/>
                </a:solidFill>
              </a:rPr>
              <a:t>Quality Governance Framework for Standards </a:t>
            </a:r>
            <a:br>
              <a:rPr lang="en-AU" i="1" dirty="0">
                <a:solidFill>
                  <a:srgbClr val="00FF00"/>
                </a:solidFill>
              </a:rPr>
            </a:br>
            <a:r>
              <a:rPr lang="en-AU" i="1" dirty="0">
                <a:solidFill>
                  <a:srgbClr val="00FF00"/>
                </a:solidFill>
              </a:rPr>
              <a:t>and continuous accreditation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NQS Compliance Reporting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581" y="1553352"/>
            <a:ext cx="3785519" cy="36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1606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99721-2A6F-4129-8044-FB4EF3206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426" y="116632"/>
            <a:ext cx="7680960" cy="787377"/>
          </a:xfrm>
        </p:spPr>
        <p:txBody>
          <a:bodyPr/>
          <a:lstStyle/>
          <a:p>
            <a:r>
              <a:rPr lang="en-AU" dirty="0"/>
              <a:t>Value Analytics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C2F9572E-2717-4D31-BCB2-AFB0D2A772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27849085"/>
              </p:ext>
            </p:extLst>
          </p:nvPr>
        </p:nvGraphicFramePr>
        <p:xfrm>
          <a:off x="322979" y="809356"/>
          <a:ext cx="8710981" cy="5807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9426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000C1A-191C-4CA9-9CED-98607222E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Where could you start?</a:t>
            </a:r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F8DB19B4-ACDC-4B6B-91B8-3052230C52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7292246"/>
              </p:ext>
            </p:extLst>
          </p:nvPr>
        </p:nvGraphicFramePr>
        <p:xfrm>
          <a:off x="486236" y="2026485"/>
          <a:ext cx="8171528" cy="3404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46183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Australian Institute of Health &amp; Welfare (2015). “Health Expenditure in Australia 2013-14”. </a:t>
            </a:r>
            <a:r>
              <a:rPr lang="en-AU" sz="1400" dirty="0">
                <a:latin typeface="Calibri" panose="020F0502020204030204" pitchFamily="34" charset="0"/>
                <a:cs typeface="Calibri" panose="020F0502020204030204" pitchFamily="34" charset="0"/>
              </a:rPr>
              <a:t>http://aihw.gov.au/WorkArea/DownloadAsset.aspx?id=60129552833</a:t>
            </a:r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Productivity Commission (2010). “</a:t>
            </a:r>
            <a:r>
              <a:rPr lang="en-AU" sz="2000" dirty="0"/>
              <a:t>Public and Private Hospitals: Multivariate Analysis”, Supplement to Research Report, Canberra. </a:t>
            </a:r>
            <a:endParaRPr lang="en-AU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Porter, M. (2013) “The Strategy That Will Fix Health Care. Harvard Business Review”. Oct pp50-70 </a:t>
            </a:r>
            <a:r>
              <a:rPr lang="en-AU" sz="1600" dirty="0">
                <a:latin typeface="Calibri" panose="020F0502020204030204" pitchFamily="34" charset="0"/>
                <a:cs typeface="Calibri" panose="020F0502020204030204" pitchFamily="34" charset="0"/>
              </a:rPr>
              <a:t>https://hbr.org/2013/10/the-strategy-that-will-fix-health-care</a:t>
            </a:r>
            <a:r>
              <a:rPr lang="en-AU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975440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447433"/>
              </p:ext>
            </p:extLst>
          </p:nvPr>
        </p:nvGraphicFramePr>
        <p:xfrm>
          <a:off x="-1044624" y="627233"/>
          <a:ext cx="8616875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Content Placeholder 1"/>
          <p:cNvSpPr txBox="1">
            <a:spLocks/>
          </p:cNvSpPr>
          <p:nvPr/>
        </p:nvSpPr>
        <p:spPr>
          <a:xfrm>
            <a:off x="5436096" y="936848"/>
            <a:ext cx="358408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 sz="1800" b="0" i="0" kern="1200" cap="none" spc="30" baseline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-1714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2pPr>
            <a:lvl3pPr marL="344488" indent="-1651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3pPr>
            <a:lvl4pPr marL="517525" indent="-169863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4pPr>
            <a:lvl5pPr marL="688975" indent="-173038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5pPr>
            <a:lvl6pPr marL="868680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984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43584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8176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AU" sz="2800" i="1" dirty="0">
                <a:solidFill>
                  <a:srgbClr val="00FF00"/>
                </a:solidFill>
              </a:rPr>
              <a:t>At least 15 % of healthcare costs </a:t>
            </a:r>
            <a:br>
              <a:rPr lang="en-AU" sz="2800" i="1" dirty="0">
                <a:solidFill>
                  <a:srgbClr val="00FF00"/>
                </a:solidFill>
              </a:rPr>
            </a:br>
            <a:r>
              <a:rPr lang="en-AU" sz="2800" i="1" dirty="0">
                <a:solidFill>
                  <a:srgbClr val="00FF00"/>
                </a:solidFill>
              </a:rPr>
              <a:t>arise from avoidable  problems &amp; inefficiency </a:t>
            </a:r>
            <a:br>
              <a:rPr lang="en-AU" sz="2800" i="1" dirty="0">
                <a:solidFill>
                  <a:srgbClr val="00FF00"/>
                </a:solidFill>
              </a:rPr>
            </a:br>
            <a:r>
              <a:rPr lang="en-AU" sz="2800" i="1" dirty="0">
                <a:solidFill>
                  <a:srgbClr val="00FF00"/>
                </a:solidFill>
              </a:rPr>
              <a:t>every year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59919" y="6334422"/>
            <a:ext cx="27360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dirty="0">
                <a:latin typeface="Arial" pitchFamily="34" charset="0"/>
                <a:cs typeface="Arial" pitchFamily="34" charset="0"/>
              </a:rPr>
              <a:t>AIHW (2015)</a:t>
            </a:r>
            <a:r>
              <a:rPr lang="en-AU" sz="1200" baseline="50000" dirty="0">
                <a:latin typeface="Arial" pitchFamily="34" charset="0"/>
                <a:cs typeface="Arial" pitchFamily="34" charset="0"/>
              </a:rPr>
              <a:t>1</a:t>
            </a:r>
            <a:r>
              <a:rPr lang="en-AU" sz="1600" dirty="0">
                <a:latin typeface="Arial" pitchFamily="34" charset="0"/>
                <a:cs typeface="Arial" pitchFamily="34" charset="0"/>
              </a:rPr>
              <a:t>, PC (2010)</a:t>
            </a:r>
            <a:r>
              <a:rPr lang="en-AU" sz="1200" baseline="50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52426" y="-27384"/>
            <a:ext cx="7680960" cy="1066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ts val="400"/>
              </a:spcBef>
              <a:buNone/>
              <a:defRPr sz="4000" b="0" kern="1200" cap="none" spc="0" baseline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dirty="0"/>
              <a:t>Potential for Improvement in SA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84145" y="4772322"/>
            <a:ext cx="2240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latin typeface="Arial" pitchFamily="34" charset="0"/>
                <a:cs typeface="Arial" pitchFamily="34" charset="0"/>
              </a:rPr>
              <a:t>Total SA Health</a:t>
            </a:r>
            <a:br>
              <a:rPr lang="en-AU" sz="1600" dirty="0">
                <a:latin typeface="Arial" pitchFamily="34" charset="0"/>
                <a:cs typeface="Arial" pitchFamily="34" charset="0"/>
              </a:rPr>
            </a:br>
            <a:r>
              <a:rPr lang="en-AU" sz="1600" dirty="0">
                <a:latin typeface="Arial" pitchFamily="34" charset="0"/>
                <a:cs typeface="Arial" pitchFamily="34" charset="0"/>
              </a:rPr>
              <a:t>$6.6b (2019)</a:t>
            </a:r>
          </a:p>
          <a:p>
            <a:pPr algn="ctr"/>
            <a:r>
              <a:rPr lang="en-AU" sz="1600" dirty="0">
                <a:latin typeface="Arial" pitchFamily="34" charset="0"/>
                <a:cs typeface="Arial" pitchFamily="34" charset="0"/>
              </a:rPr>
              <a:t>31.5% budget (2015)</a:t>
            </a:r>
            <a:endParaRPr lang="en-AU" sz="1200" baseline="50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53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88B122-3075-4B18-8A9F-1437E2744D4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57230" y="918753"/>
            <a:ext cx="7680960" cy="4724400"/>
          </a:xfrm>
        </p:spPr>
        <p:txBody>
          <a:bodyPr>
            <a:normAutofit/>
          </a:bodyPr>
          <a:lstStyle/>
          <a:p>
            <a:pPr algn="ctr"/>
            <a:endParaRPr lang="en-AU" sz="4000" i="1" dirty="0">
              <a:solidFill>
                <a:srgbClr val="66FF66"/>
              </a:solidFill>
            </a:endParaRPr>
          </a:p>
          <a:p>
            <a:pPr algn="ctr"/>
            <a:r>
              <a:rPr lang="en-AU" sz="4400" i="1" dirty="0">
                <a:solidFill>
                  <a:srgbClr val="66FF66"/>
                </a:solidFill>
              </a:rPr>
              <a:t>Governance systems, </a:t>
            </a:r>
          </a:p>
          <a:p>
            <a:pPr algn="ctr"/>
            <a:r>
              <a:rPr lang="en-AU" sz="4400" i="1" dirty="0">
                <a:solidFill>
                  <a:srgbClr val="66FF66"/>
                </a:solidFill>
              </a:rPr>
              <a:t>analytics &amp; visualisations </a:t>
            </a:r>
          </a:p>
          <a:p>
            <a:pPr algn="ctr"/>
            <a:r>
              <a:rPr lang="en-AU" sz="4400" i="1" dirty="0">
                <a:solidFill>
                  <a:srgbClr val="66FF66"/>
                </a:solidFill>
              </a:rPr>
              <a:t>for better management</a:t>
            </a:r>
          </a:p>
          <a:p>
            <a:pPr algn="ctr"/>
            <a:r>
              <a:rPr lang="en-AU" sz="4400" i="1" dirty="0">
                <a:solidFill>
                  <a:srgbClr val="66FF66"/>
                </a:solidFill>
              </a:rPr>
              <a:t>and high value care</a:t>
            </a:r>
          </a:p>
        </p:txBody>
      </p:sp>
    </p:spTree>
    <p:extLst>
      <p:ext uri="{BB962C8B-B14F-4D97-AF65-F5344CB8AC3E}">
        <p14:creationId xmlns:p14="http://schemas.microsoft.com/office/powerpoint/2010/main" val="629491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9646C9-DEDE-4DAA-98A4-49062D62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5" name="Content Placeholder 1">
            <a:extLst>
              <a:ext uri="{FF2B5EF4-FFF2-40B4-BE49-F238E27FC236}">
                <a16:creationId xmlns:a16="http://schemas.microsoft.com/office/drawing/2014/main" id="{EF005E07-3214-465C-BD9C-968F1C0C46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8206240"/>
              </p:ext>
            </p:extLst>
          </p:nvPr>
        </p:nvGraphicFramePr>
        <p:xfrm>
          <a:off x="486236" y="1982941"/>
          <a:ext cx="8171528" cy="3404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309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A851B-C2BF-48D3-A359-3652DC864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3" name="Content Placeholder 1">
            <a:extLst>
              <a:ext uri="{FF2B5EF4-FFF2-40B4-BE49-F238E27FC236}">
                <a16:creationId xmlns:a16="http://schemas.microsoft.com/office/drawing/2014/main" id="{9AF3E00F-25A8-4A24-8CCE-1D53E5263B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5221821"/>
              </p:ext>
            </p:extLst>
          </p:nvPr>
        </p:nvGraphicFramePr>
        <p:xfrm>
          <a:off x="486236" y="1982942"/>
          <a:ext cx="8171528" cy="3404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1054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09649657"/>
              </p:ext>
            </p:extLst>
          </p:nvPr>
        </p:nvGraphicFramePr>
        <p:xfrm>
          <a:off x="228601" y="361951"/>
          <a:ext cx="8810624" cy="56673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Oval 3"/>
          <p:cNvSpPr/>
          <p:nvPr/>
        </p:nvSpPr>
        <p:spPr>
          <a:xfrm>
            <a:off x="3892669" y="2497680"/>
            <a:ext cx="1393706" cy="1393706"/>
          </a:xfrm>
          <a:prstGeom prst="ellipse">
            <a:avLst/>
          </a:prstGeom>
          <a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55655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6" y="-158080"/>
            <a:ext cx="7680960" cy="1066800"/>
          </a:xfrm>
        </p:spPr>
        <p:txBody>
          <a:bodyPr>
            <a:normAutofit/>
          </a:bodyPr>
          <a:lstStyle/>
          <a:p>
            <a:r>
              <a:rPr lang="en-AU" dirty="0"/>
              <a:t>Compliment Existing Systems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021946436"/>
              </p:ext>
            </p:extLst>
          </p:nvPr>
        </p:nvGraphicFramePr>
        <p:xfrm>
          <a:off x="683568" y="548680"/>
          <a:ext cx="803753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102602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ppt/theme/themeOverride2.xml><?xml version="1.0" encoding="utf-8"?>
<a:themeOverride xmlns:a="http://schemas.openxmlformats.org/drawingml/2006/main">
  <a:clrScheme name="Green Yellow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665</Words>
  <Application>Microsoft Office PowerPoint</Application>
  <PresentationFormat>On-screen Show (4:3)</PresentationFormat>
  <Paragraphs>144</Paragraphs>
  <Slides>31</Slides>
  <Notes>9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Moderne</vt:lpstr>
      <vt:lpstr>Corbel</vt:lpstr>
      <vt:lpstr>Calibri</vt:lpstr>
      <vt:lpstr>Mylar</vt:lpstr>
      <vt:lpstr>PowerPoint Presentation</vt:lpstr>
      <vt:lpstr>PowerPoint Presentation</vt:lpstr>
      <vt:lpstr>Value Analytics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Compliment Existing Systems</vt:lpstr>
      <vt:lpstr>Real-Time Dashboards</vt:lpstr>
      <vt:lpstr>Governance at a Glance</vt:lpstr>
      <vt:lpstr>Management Detail</vt:lpstr>
      <vt:lpstr>Women's &amp; Children's Governance Framework</vt:lpstr>
      <vt:lpstr>Strategic &amp; Business Plans</vt:lpstr>
      <vt:lpstr>Model Capabilities &amp; Gaps</vt:lpstr>
      <vt:lpstr>Accreditation Explorer</vt:lpstr>
      <vt:lpstr>Metrixcare Public  Reporting</vt:lpstr>
      <vt:lpstr>Point of Care Testing Standards</vt:lpstr>
      <vt:lpstr>Admission/Mortality Explorer</vt:lpstr>
      <vt:lpstr>Population Explorer</vt:lpstr>
      <vt:lpstr>Admission Flow Map</vt:lpstr>
      <vt:lpstr>Falls Incident Heat Map</vt:lpstr>
      <vt:lpstr>Accreditation &amp; Quality Standards</vt:lpstr>
      <vt:lpstr>Accreditation</vt:lpstr>
      <vt:lpstr>Links to Existing Guidelines</vt:lpstr>
      <vt:lpstr>Accreditation Bedside Audit</vt:lpstr>
      <vt:lpstr>Accreditation Explorer</vt:lpstr>
      <vt:lpstr>E.g. Standard 4 - Medication</vt:lpstr>
      <vt:lpstr>NQS Compliance Reporting</vt:lpstr>
      <vt:lpstr>Where could you start?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Govis</dc:creator>
  <cp:lastModifiedBy>Steve Govis</cp:lastModifiedBy>
  <cp:revision>13</cp:revision>
  <dcterms:created xsi:type="dcterms:W3CDTF">2019-09-26T00:07:28Z</dcterms:created>
  <dcterms:modified xsi:type="dcterms:W3CDTF">2019-09-27T08:05:10Z</dcterms:modified>
</cp:coreProperties>
</file>