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9" r:id="rId1"/>
  </p:sldMasterIdLst>
  <p:notesMasterIdLst>
    <p:notesMasterId r:id="rId35"/>
  </p:notesMasterIdLst>
  <p:handoutMasterIdLst>
    <p:handoutMasterId r:id="rId36"/>
  </p:handoutMasterIdLst>
  <p:sldIdLst>
    <p:sldId id="452" r:id="rId2"/>
    <p:sldId id="453" r:id="rId3"/>
    <p:sldId id="262" r:id="rId4"/>
    <p:sldId id="451" r:id="rId5"/>
    <p:sldId id="320" r:id="rId6"/>
    <p:sldId id="446" r:id="rId7"/>
    <p:sldId id="447" r:id="rId8"/>
    <p:sldId id="448" r:id="rId9"/>
    <p:sldId id="323" r:id="rId10"/>
    <p:sldId id="413" r:id="rId11"/>
    <p:sldId id="325" r:id="rId12"/>
    <p:sldId id="290" r:id="rId13"/>
    <p:sldId id="422" r:id="rId14"/>
    <p:sldId id="281" r:id="rId15"/>
    <p:sldId id="433" r:id="rId16"/>
    <p:sldId id="438" r:id="rId17"/>
    <p:sldId id="288" r:id="rId18"/>
    <p:sldId id="412" r:id="rId19"/>
    <p:sldId id="450" r:id="rId20"/>
    <p:sldId id="327" r:id="rId21"/>
    <p:sldId id="363" r:id="rId22"/>
    <p:sldId id="364" r:id="rId23"/>
    <p:sldId id="365" r:id="rId24"/>
    <p:sldId id="383" r:id="rId25"/>
    <p:sldId id="430" r:id="rId26"/>
    <p:sldId id="431" r:id="rId27"/>
    <p:sldId id="429" r:id="rId28"/>
    <p:sldId id="321" r:id="rId29"/>
    <p:sldId id="299" r:id="rId30"/>
    <p:sldId id="387" r:id="rId31"/>
    <p:sldId id="421" r:id="rId32"/>
    <p:sldId id="292" r:id="rId33"/>
    <p:sldId id="420" r:id="rId34"/>
  </p:sldIdLst>
  <p:sldSz cx="12192000" cy="6858000"/>
  <p:notesSz cx="6799263" cy="9929813"/>
  <p:embeddedFontLst>
    <p:embeddedFont>
      <p:font typeface="Calibri" panose="020F0502020204030204" pitchFamily="34" charset="0"/>
      <p:regular r:id="rId37"/>
      <p:bold r:id="rId38"/>
      <p:italic r:id="rId39"/>
      <p:boldItalic r:id="rId40"/>
    </p:embeddedFont>
    <p:embeddedFont>
      <p:font typeface="Century Gothic" panose="020B0502020202020204" pitchFamily="34" charset="0"/>
      <p:regular r:id="rId41"/>
      <p:bold r:id="rId42"/>
      <p:italic r:id="rId43"/>
      <p:boldItalic r:id="rId44"/>
    </p:embeddedFont>
    <p:embeddedFont>
      <p:font typeface="Montserrat" panose="00000500000000000000" pitchFamily="2" charset="0"/>
      <p:regular r:id="rId45"/>
      <p:bold r:id="rId46"/>
    </p:embeddedFont>
    <p:embeddedFont>
      <p:font typeface="Segoe UI" panose="020B0502040204020203" pitchFamily="34" charset="0"/>
      <p:regular r:id="rId47"/>
      <p:bold r:id="rId48"/>
      <p:italic r:id="rId49"/>
      <p:boldItalic r:id="rId50"/>
    </p:embeddedFont>
    <p:embeddedFont>
      <p:font typeface="Segoe UI Black" panose="020B0A02040204020203" pitchFamily="34" charset="0"/>
      <p:bold r:id="rId51"/>
      <p:boldItalic r:id="rId5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3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lenn Smyth" initials="G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6614"/>
    <a:srgbClr val="FFD8B9"/>
    <a:srgbClr val="424B54"/>
    <a:srgbClr val="323233"/>
    <a:srgbClr val="989898"/>
    <a:srgbClr val="F4F7FC"/>
    <a:srgbClr val="E3F2FB"/>
    <a:srgbClr val="7ED5F6"/>
    <a:srgbClr val="FFAB66"/>
    <a:srgbClr val="E15F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19" autoAdjust="0"/>
    <p:restoredTop sz="96357" autoAdjust="0"/>
  </p:normalViewPr>
  <p:slideViewPr>
    <p:cSldViewPr snapToGrid="0">
      <p:cViewPr varScale="1">
        <p:scale>
          <a:sx n="89" d="100"/>
          <a:sy n="89" d="100"/>
        </p:scale>
        <p:origin x="81" y="84"/>
      </p:cViewPr>
      <p:guideLst>
        <p:guide orient="horz" pos="123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8484"/>
    </p:cViewPr>
  </p:sorterViewPr>
  <p:notesViewPr>
    <p:cSldViewPr snapToGrid="0">
      <p:cViewPr varScale="1">
        <p:scale>
          <a:sx n="179" d="100"/>
          <a:sy n="179" d="100"/>
        </p:scale>
        <p:origin x="7572" y="13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5.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49" Type="http://schemas.openxmlformats.org/officeDocument/2006/relationships/font" Target="fonts/font13.fntdata"/><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8.fntdata"/><Relationship Id="rId52" Type="http://schemas.openxmlformats.org/officeDocument/2006/relationships/font" Target="fonts/font1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5.fntdata"/><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6359493923827"/>
          <c:y val="7.8665986167977597E-2"/>
          <c:w val="0.86559361764249698"/>
          <c:h val="0.90316471840826895"/>
        </c:manualLayout>
      </c:layout>
      <c:doughnutChart>
        <c:varyColors val="1"/>
        <c:ser>
          <c:idx val="0"/>
          <c:order val="0"/>
          <c:tx>
            <c:strRef>
              <c:f>Sheet1!$B$1</c:f>
              <c:strCache>
                <c:ptCount val="1"/>
                <c:pt idx="0">
                  <c:v>Sales</c:v>
                </c:pt>
              </c:strCache>
            </c:strRef>
          </c:tx>
          <c:dPt>
            <c:idx val="0"/>
            <c:bubble3D val="0"/>
            <c:spPr>
              <a:solidFill>
                <a:srgbClr val="F4A360"/>
              </a:solidFill>
              <a:ln w="19050">
                <a:solidFill>
                  <a:schemeClr val="lt1"/>
                </a:solidFill>
              </a:ln>
              <a:effectLst/>
            </c:spPr>
            <c:extLst>
              <c:ext xmlns:c16="http://schemas.microsoft.com/office/drawing/2014/chart" uri="{C3380CC4-5D6E-409C-BE32-E72D297353CC}">
                <c16:uniqueId val="{00000001-EF34-4862-9148-F51555764518}"/>
              </c:ext>
            </c:extLst>
          </c:dPt>
          <c:dPt>
            <c:idx val="1"/>
            <c:bubble3D val="0"/>
            <c:spPr>
              <a:solidFill>
                <a:srgbClr val="424B54"/>
              </a:solidFill>
              <a:ln w="19050">
                <a:solidFill>
                  <a:schemeClr val="lt1"/>
                </a:solidFill>
              </a:ln>
              <a:effectLst/>
            </c:spPr>
            <c:extLst>
              <c:ext xmlns:c16="http://schemas.microsoft.com/office/drawing/2014/chart" uri="{C3380CC4-5D6E-409C-BE32-E72D297353CC}">
                <c16:uniqueId val="{00000002-EF34-4862-9148-F51555764518}"/>
              </c:ext>
            </c:extLst>
          </c:dPt>
          <c:cat>
            <c:strRef>
              <c:f>Sheet1!$A$2:$A$3</c:f>
              <c:strCache>
                <c:ptCount val="2"/>
                <c:pt idx="0">
                  <c:v>STP</c:v>
                </c:pt>
                <c:pt idx="1">
                  <c:v>Manual</c:v>
                </c:pt>
              </c:strCache>
            </c:strRef>
          </c:cat>
          <c:val>
            <c:numRef>
              <c:f>Sheet1!$B$2:$B$3</c:f>
              <c:numCache>
                <c:formatCode>General</c:formatCode>
                <c:ptCount val="2"/>
                <c:pt idx="0">
                  <c:v>98.7</c:v>
                </c:pt>
                <c:pt idx="1">
                  <c:v>1.3</c:v>
                </c:pt>
              </c:numCache>
            </c:numRef>
          </c:val>
          <c:extLst>
            <c:ext xmlns:c16="http://schemas.microsoft.com/office/drawing/2014/chart" uri="{C3380CC4-5D6E-409C-BE32-E72D297353CC}">
              <c16:uniqueId val="{00000000-EF34-4862-9148-F51555764518}"/>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B4A8DAA-C69C-4D46-B7C0-A41C6106DFD2}"/>
              </a:ext>
            </a:extLst>
          </p:cNvPr>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AF48103F-3349-4641-92A4-C2DBE44286A4}"/>
              </a:ext>
            </a:extLst>
          </p:cNvPr>
          <p:cNvSpPr>
            <a:spLocks noGrp="1"/>
          </p:cNvSpPr>
          <p:nvPr>
            <p:ph type="dt" sz="quarter" idx="1"/>
          </p:nvPr>
        </p:nvSpPr>
        <p:spPr>
          <a:xfrm>
            <a:off x="3851342" y="0"/>
            <a:ext cx="2946347" cy="498215"/>
          </a:xfrm>
          <a:prstGeom prst="rect">
            <a:avLst/>
          </a:prstGeom>
        </p:spPr>
        <p:txBody>
          <a:bodyPr vert="horz" lIns="91440" tIns="45720" rIns="91440" bIns="45720" rtlCol="0"/>
          <a:lstStyle>
            <a:lvl1pPr algn="r">
              <a:defRPr sz="1200"/>
            </a:lvl1pPr>
          </a:lstStyle>
          <a:p>
            <a:fld id="{D4457484-6A9E-424B-969B-510CAE2D69CF}" type="datetimeFigureOut">
              <a:rPr lang="en-AU" smtClean="0"/>
              <a:t>27/09/2019</a:t>
            </a:fld>
            <a:endParaRPr lang="en-AU"/>
          </a:p>
        </p:txBody>
      </p:sp>
      <p:sp>
        <p:nvSpPr>
          <p:cNvPr id="4" name="Footer Placeholder 3">
            <a:extLst>
              <a:ext uri="{FF2B5EF4-FFF2-40B4-BE49-F238E27FC236}">
                <a16:creationId xmlns:a16="http://schemas.microsoft.com/office/drawing/2014/main" id="{30ABA64D-50F7-4064-876D-0973DE835246}"/>
              </a:ext>
            </a:extLst>
          </p:cNvPr>
          <p:cNvSpPr>
            <a:spLocks noGrp="1"/>
          </p:cNvSpPr>
          <p:nvPr>
            <p:ph type="ftr" sz="quarter" idx="2"/>
          </p:nvPr>
        </p:nvSpPr>
        <p:spPr>
          <a:xfrm>
            <a:off x="0" y="9431600"/>
            <a:ext cx="2946347" cy="498214"/>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770B57F1-A91A-4E8D-B467-1C1B1C356C5D}"/>
              </a:ext>
            </a:extLst>
          </p:cNvPr>
          <p:cNvSpPr>
            <a:spLocks noGrp="1"/>
          </p:cNvSpPr>
          <p:nvPr>
            <p:ph type="sldNum" sz="quarter" idx="3"/>
          </p:nvPr>
        </p:nvSpPr>
        <p:spPr>
          <a:xfrm>
            <a:off x="3851342" y="9431600"/>
            <a:ext cx="2946347" cy="498214"/>
          </a:xfrm>
          <a:prstGeom prst="rect">
            <a:avLst/>
          </a:prstGeom>
        </p:spPr>
        <p:txBody>
          <a:bodyPr vert="horz" lIns="91440" tIns="45720" rIns="91440" bIns="45720" rtlCol="0" anchor="b"/>
          <a:lstStyle>
            <a:lvl1pPr algn="r">
              <a:defRPr sz="1200"/>
            </a:lvl1pPr>
          </a:lstStyle>
          <a:p>
            <a:fld id="{5EC9F140-4DCC-4906-AF45-152FA9E21C60}" type="slidenum">
              <a:rPr lang="en-AU" smtClean="0"/>
              <a:t>‹#›</a:t>
            </a:fld>
            <a:endParaRPr lang="en-AU"/>
          </a:p>
        </p:txBody>
      </p:sp>
    </p:spTree>
    <p:extLst>
      <p:ext uri="{BB962C8B-B14F-4D97-AF65-F5344CB8AC3E}">
        <p14:creationId xmlns:p14="http://schemas.microsoft.com/office/powerpoint/2010/main" val="32569062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E4788C9A-ED6F-475A-81FB-5004462722F9}" type="datetimeFigureOut">
              <a:rPr lang="en-AU" smtClean="0"/>
              <a:t>27/09/2019</a:t>
            </a:fld>
            <a:endParaRPr lang="en-AU"/>
          </a:p>
        </p:txBody>
      </p:sp>
      <p:sp>
        <p:nvSpPr>
          <p:cNvPr id="4" name="Slide Image Placeholder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1FDFFF37-3A1F-4EB6-99F8-6FCA26A36D5D}" type="slidenum">
              <a:rPr lang="en-AU" smtClean="0"/>
              <a:t>‹#›</a:t>
            </a:fld>
            <a:endParaRPr lang="en-AU"/>
          </a:p>
        </p:txBody>
      </p:sp>
    </p:spTree>
    <p:extLst>
      <p:ext uri="{BB962C8B-B14F-4D97-AF65-F5344CB8AC3E}">
        <p14:creationId xmlns:p14="http://schemas.microsoft.com/office/powerpoint/2010/main" val="2738273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DFFF37-3A1F-4EB6-99F8-6FCA26A36D5D}" type="slidenum">
              <a:rPr lang="en-AU" smtClean="0"/>
              <a:t>1</a:t>
            </a:fld>
            <a:endParaRPr lang="en-AU"/>
          </a:p>
        </p:txBody>
      </p:sp>
    </p:spTree>
    <p:extLst>
      <p:ext uri="{BB962C8B-B14F-4D97-AF65-F5344CB8AC3E}">
        <p14:creationId xmlns:p14="http://schemas.microsoft.com/office/powerpoint/2010/main" val="27177425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DFFF37-3A1F-4EB6-99F8-6FCA26A36D5D}" type="slidenum">
              <a:rPr lang="en-AU" smtClean="0"/>
              <a:t>10</a:t>
            </a:fld>
            <a:endParaRPr lang="en-AU"/>
          </a:p>
        </p:txBody>
      </p:sp>
    </p:spTree>
    <p:extLst>
      <p:ext uri="{BB962C8B-B14F-4D97-AF65-F5344CB8AC3E}">
        <p14:creationId xmlns:p14="http://schemas.microsoft.com/office/powerpoint/2010/main" val="969217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Lots of money end up on LHS – Best Buy story – this has real world consequences</a:t>
            </a:r>
          </a:p>
          <a:p>
            <a:endParaRPr lang="en-US" dirty="0"/>
          </a:p>
          <a:p>
            <a:r>
              <a:rPr lang="en-US" dirty="0"/>
              <a:t>Not much money end up on RHS – very inefficient and error prone</a:t>
            </a:r>
          </a:p>
        </p:txBody>
      </p:sp>
      <p:sp>
        <p:nvSpPr>
          <p:cNvPr id="4" name="Slide Number Placeholder 3"/>
          <p:cNvSpPr>
            <a:spLocks noGrp="1"/>
          </p:cNvSpPr>
          <p:nvPr>
            <p:ph type="sldNum" sz="quarter" idx="10"/>
          </p:nvPr>
        </p:nvSpPr>
        <p:spPr/>
        <p:txBody>
          <a:bodyPr/>
          <a:lstStyle/>
          <a:p>
            <a:fld id="{1FDFFF37-3A1F-4EB6-99F8-6FCA26A36D5D}" type="slidenum">
              <a:rPr lang="en-AU" smtClean="0"/>
              <a:t>11</a:t>
            </a:fld>
            <a:endParaRPr lang="en-AU"/>
          </a:p>
        </p:txBody>
      </p:sp>
    </p:spTree>
    <p:extLst>
      <p:ext uri="{BB962C8B-B14F-4D97-AF65-F5344CB8AC3E}">
        <p14:creationId xmlns:p14="http://schemas.microsoft.com/office/powerpoint/2010/main" val="2810974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DFFF37-3A1F-4EB6-99F8-6FCA26A36D5D}" type="slidenum">
              <a:rPr lang="en-AU" smtClean="0"/>
              <a:t>12</a:t>
            </a:fld>
            <a:endParaRPr lang="en-AU"/>
          </a:p>
        </p:txBody>
      </p:sp>
    </p:spTree>
    <p:extLst>
      <p:ext uri="{BB962C8B-B14F-4D97-AF65-F5344CB8AC3E}">
        <p14:creationId xmlns:p14="http://schemas.microsoft.com/office/powerpoint/2010/main" val="12232337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major difference in a digitally transformed organization is that the architecture is horizontally layered with clear separation of concerns.</a:t>
            </a:r>
          </a:p>
          <a:p>
            <a:endParaRPr lang="en-US" dirty="0"/>
          </a:p>
          <a:p>
            <a:r>
              <a:rPr lang="en-US" dirty="0"/>
              <a:t>I will be going through each of these horizontal layers in more detail in a minute but by way of overview they are:</a:t>
            </a:r>
          </a:p>
          <a:p>
            <a:endParaRPr lang="en-US" dirty="0"/>
          </a:p>
          <a:p>
            <a:pPr marL="171450" indent="-171450">
              <a:buFontTx/>
              <a:buChar char="-"/>
            </a:pPr>
            <a:r>
              <a:rPr lang="en-US" dirty="0"/>
              <a:t>Channel Management – how you communicate with external stakeholders (or internal ones working outside work environment, e.g. field staff, care workers);</a:t>
            </a:r>
          </a:p>
          <a:p>
            <a:pPr marL="171450" indent="-171450">
              <a:buFontTx/>
              <a:buChar char="-"/>
            </a:pPr>
            <a:r>
              <a:rPr lang="en-US" dirty="0"/>
              <a:t>Process Management – digitization of full end-to-end processes; Decouples delivery of the customer/citizen experience uplift from the modernization of your legacy system; </a:t>
            </a:r>
          </a:p>
          <a:p>
            <a:pPr marL="171450" indent="-171450">
              <a:buFontTx/>
              <a:buChar char="-"/>
            </a:pPr>
            <a:r>
              <a:rPr lang="en-US" dirty="0"/>
              <a:t>Integration Layer – Two things: provides the “glue” between processes and  channels to the services but most importantly is your ticket to play in the digital economy;</a:t>
            </a:r>
          </a:p>
          <a:p>
            <a:pPr marL="171450" indent="-171450">
              <a:buFontTx/>
              <a:buChar char="-"/>
            </a:pPr>
            <a:r>
              <a:rPr lang="en-US" dirty="0"/>
              <a:t>Identity and Access Management – responsible for security;</a:t>
            </a:r>
          </a:p>
          <a:p>
            <a:pPr marL="171450" indent="-171450">
              <a:buFontTx/>
              <a:buChar char="-"/>
            </a:pPr>
            <a:r>
              <a:rPr lang="en-US" dirty="0"/>
              <a:t>Service providers – Applications now only contain business logic and data</a:t>
            </a:r>
          </a:p>
        </p:txBody>
      </p:sp>
      <p:sp>
        <p:nvSpPr>
          <p:cNvPr id="4" name="Slide Number Placeholder 3"/>
          <p:cNvSpPr>
            <a:spLocks noGrp="1"/>
          </p:cNvSpPr>
          <p:nvPr>
            <p:ph type="sldNum" sz="quarter" idx="10"/>
          </p:nvPr>
        </p:nvSpPr>
        <p:spPr/>
        <p:txBody>
          <a:bodyPr/>
          <a:lstStyle/>
          <a:p>
            <a:fld id="{1FDFFF37-3A1F-4EB6-99F8-6FCA26A36D5D}" type="slidenum">
              <a:rPr lang="en-AU" smtClean="0"/>
              <a:t>13</a:t>
            </a:fld>
            <a:endParaRPr lang="en-AU"/>
          </a:p>
        </p:txBody>
      </p:sp>
    </p:spTree>
    <p:extLst>
      <p:ext uri="{BB962C8B-B14F-4D97-AF65-F5344CB8AC3E}">
        <p14:creationId xmlns:p14="http://schemas.microsoft.com/office/powerpoint/2010/main" val="3679291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 critical success factors here:</a:t>
            </a:r>
          </a:p>
          <a:p>
            <a:endParaRPr lang="en-US" dirty="0"/>
          </a:p>
          <a:p>
            <a:pPr marL="171450" indent="-171450">
              <a:buFontTx/>
              <a:buChar char="-"/>
            </a:pPr>
            <a:r>
              <a:rPr lang="en-US" dirty="0"/>
              <a:t>Channel independent – channel logic not hardwired to particular back-end solution, e.g. smart phone app tightly integrated with it’s own back-end database a no-no</a:t>
            </a:r>
          </a:p>
          <a:p>
            <a:pPr marL="171450" indent="-171450">
              <a:buFontTx/>
              <a:buChar char="-"/>
            </a:pPr>
            <a:r>
              <a:rPr lang="en-US" dirty="0"/>
              <a:t>No business logic or data in the channel systems </a:t>
            </a:r>
          </a:p>
        </p:txBody>
      </p:sp>
      <p:sp>
        <p:nvSpPr>
          <p:cNvPr id="4" name="Slide Number Placeholder 3"/>
          <p:cNvSpPr>
            <a:spLocks noGrp="1"/>
          </p:cNvSpPr>
          <p:nvPr>
            <p:ph type="sldNum" sz="quarter" idx="10"/>
          </p:nvPr>
        </p:nvSpPr>
        <p:spPr/>
        <p:txBody>
          <a:bodyPr/>
          <a:lstStyle/>
          <a:p>
            <a:fld id="{1FDFFF37-3A1F-4EB6-99F8-6FCA26A36D5D}" type="slidenum">
              <a:rPr lang="en-AU" smtClean="0"/>
              <a:t>14</a:t>
            </a:fld>
            <a:endParaRPr lang="en-AU"/>
          </a:p>
        </p:txBody>
      </p:sp>
    </p:spTree>
    <p:extLst>
      <p:ext uri="{BB962C8B-B14F-4D97-AF65-F5344CB8AC3E}">
        <p14:creationId xmlns:p14="http://schemas.microsoft.com/office/powerpoint/2010/main" val="30038803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you’re not channel independent and/or have business logic in the channels systems then what happens when the next channel comes along? Voice, AR? </a:t>
            </a:r>
          </a:p>
          <a:p>
            <a:endParaRPr lang="en-US" dirty="0"/>
          </a:p>
          <a:p>
            <a:r>
              <a:rPr lang="en-US" dirty="0"/>
              <a:t>This is where a lot of innovation is occurring </a:t>
            </a:r>
          </a:p>
          <a:p>
            <a:endParaRPr lang="en-US" dirty="0"/>
          </a:p>
          <a:p>
            <a:r>
              <a:rPr lang="en-US" dirty="0"/>
              <a:t>Smart Phone only 10 years old and the dominate channel of choice today – what will it be in another 10 years? </a:t>
            </a:r>
          </a:p>
        </p:txBody>
      </p:sp>
      <p:sp>
        <p:nvSpPr>
          <p:cNvPr id="4" name="Slide Number Placeholder 3"/>
          <p:cNvSpPr>
            <a:spLocks noGrp="1"/>
          </p:cNvSpPr>
          <p:nvPr>
            <p:ph type="sldNum" sz="quarter" idx="10"/>
          </p:nvPr>
        </p:nvSpPr>
        <p:spPr/>
        <p:txBody>
          <a:bodyPr/>
          <a:lstStyle/>
          <a:p>
            <a:fld id="{1FDFFF37-3A1F-4EB6-99F8-6FCA26A36D5D}" type="slidenum">
              <a:rPr lang="en-AU" smtClean="0"/>
              <a:t>15</a:t>
            </a:fld>
            <a:endParaRPr lang="en-AU"/>
          </a:p>
        </p:txBody>
      </p:sp>
    </p:spTree>
    <p:extLst>
      <p:ext uri="{BB962C8B-B14F-4D97-AF65-F5344CB8AC3E}">
        <p14:creationId xmlns:p14="http://schemas.microsoft.com/office/powerpoint/2010/main" val="10971533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DFFF37-3A1F-4EB6-99F8-6FCA26A36D5D}" type="slidenum">
              <a:rPr lang="en-AU" smtClean="0"/>
              <a:t>16</a:t>
            </a:fld>
            <a:endParaRPr lang="en-AU"/>
          </a:p>
        </p:txBody>
      </p:sp>
    </p:spTree>
    <p:extLst>
      <p:ext uri="{BB962C8B-B14F-4D97-AF65-F5344CB8AC3E}">
        <p14:creationId xmlns:p14="http://schemas.microsoft.com/office/powerpoint/2010/main" val="3547932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Exposes internal services/APIs </a:t>
            </a:r>
          </a:p>
          <a:p>
            <a:endParaRPr lang="en-US" dirty="0"/>
          </a:p>
          <a:p>
            <a:r>
              <a:rPr lang="en-US" dirty="0"/>
              <a:t>Key to enable process automation by enabling processes and channels to get access to business logic; </a:t>
            </a:r>
          </a:p>
          <a:p>
            <a:endParaRPr lang="en-US" dirty="0"/>
          </a:p>
          <a:p>
            <a:r>
              <a:rPr lang="en-US" dirty="0"/>
              <a:t>The standards/best practices for this layer continue to evolve, web services to APIs, but the concept of this layer being required has been constant for over 20 years;</a:t>
            </a:r>
          </a:p>
          <a:p>
            <a:endParaRPr lang="en-US" dirty="0"/>
          </a:p>
          <a:p>
            <a:r>
              <a:rPr lang="en-US" dirty="0"/>
              <a:t>Also responsible for consuming external services provided by partners/service providers, e.g. Green Identity ME Bank example;</a:t>
            </a:r>
          </a:p>
          <a:p>
            <a:endParaRPr lang="en-US" dirty="0"/>
          </a:p>
          <a:p>
            <a:r>
              <a:rPr lang="en-US" dirty="0"/>
              <a:t>Enables augmentation of internal service capacity with external surge capacity, ME Bank property valuation example</a:t>
            </a:r>
          </a:p>
          <a:p>
            <a:endParaRPr lang="en-US" dirty="0"/>
          </a:p>
          <a:p>
            <a:r>
              <a:rPr lang="en-US" dirty="0"/>
              <a:t>Heart of digital flexibility as boundaries of organization become more blurred  </a:t>
            </a:r>
          </a:p>
          <a:p>
            <a:endParaRPr lang="en-US" dirty="0"/>
          </a:p>
          <a:p>
            <a:endParaRPr lang="en-US" dirty="0"/>
          </a:p>
        </p:txBody>
      </p:sp>
      <p:sp>
        <p:nvSpPr>
          <p:cNvPr id="4" name="Slide Number Placeholder 3"/>
          <p:cNvSpPr>
            <a:spLocks noGrp="1"/>
          </p:cNvSpPr>
          <p:nvPr>
            <p:ph type="sldNum" sz="quarter" idx="10"/>
          </p:nvPr>
        </p:nvSpPr>
        <p:spPr/>
        <p:txBody>
          <a:bodyPr/>
          <a:lstStyle/>
          <a:p>
            <a:fld id="{1FDFFF37-3A1F-4EB6-99F8-6FCA26A36D5D}" type="slidenum">
              <a:rPr lang="en-AU" smtClean="0"/>
              <a:t>17</a:t>
            </a:fld>
            <a:endParaRPr lang="en-AU"/>
          </a:p>
        </p:txBody>
      </p:sp>
    </p:spTree>
    <p:extLst>
      <p:ext uri="{BB962C8B-B14F-4D97-AF65-F5344CB8AC3E}">
        <p14:creationId xmlns:p14="http://schemas.microsoft.com/office/powerpoint/2010/main" val="7701032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May have read a lot about RPA in press; new company in Lot 14 focusing on it;</a:t>
            </a:r>
          </a:p>
          <a:p>
            <a:endParaRPr lang="en-AU" dirty="0"/>
          </a:p>
          <a:p>
            <a:r>
              <a:rPr lang="en-AU" dirty="0"/>
              <a:t>Transitionary solution only – inherently fragile as drives UI of applications;</a:t>
            </a:r>
          </a:p>
          <a:p>
            <a:endParaRPr lang="en-AU" dirty="0"/>
          </a:p>
          <a:p>
            <a:r>
              <a:rPr lang="en-AU" dirty="0"/>
              <a:t>However, can be very powerful way of getting where volume justifies the cost;</a:t>
            </a:r>
          </a:p>
          <a:p>
            <a:endParaRPr lang="en-AU" dirty="0"/>
          </a:p>
          <a:p>
            <a:r>
              <a:rPr lang="en-AU" dirty="0"/>
              <a:t>SAPOL example for police check;</a:t>
            </a:r>
          </a:p>
          <a:p>
            <a:endParaRPr lang="en-AU" dirty="0"/>
          </a:p>
        </p:txBody>
      </p:sp>
      <p:sp>
        <p:nvSpPr>
          <p:cNvPr id="4" name="Slide Number Placeholder 3"/>
          <p:cNvSpPr>
            <a:spLocks noGrp="1"/>
          </p:cNvSpPr>
          <p:nvPr>
            <p:ph type="sldNum" sz="quarter" idx="5"/>
          </p:nvPr>
        </p:nvSpPr>
        <p:spPr/>
        <p:txBody>
          <a:bodyPr/>
          <a:lstStyle/>
          <a:p>
            <a:fld id="{1FDFFF37-3A1F-4EB6-99F8-6FCA26A36D5D}" type="slidenum">
              <a:rPr lang="en-AU" smtClean="0"/>
              <a:t>18</a:t>
            </a:fld>
            <a:endParaRPr lang="en-AU"/>
          </a:p>
        </p:txBody>
      </p:sp>
    </p:spTree>
    <p:extLst>
      <p:ext uri="{BB962C8B-B14F-4D97-AF65-F5344CB8AC3E}">
        <p14:creationId xmlns:p14="http://schemas.microsoft.com/office/powerpoint/2010/main" val="1732508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seems every tech publication is talking about big data, data-driven </a:t>
            </a:r>
            <a:r>
              <a:rPr lang="en-US" dirty="0" err="1"/>
              <a:t>organisations</a:t>
            </a:r>
            <a:r>
              <a:rPr lang="en-US" dirty="0"/>
              <a:t>, AI, Machine learning </a:t>
            </a:r>
            <a:r>
              <a:rPr lang="en-US" dirty="0" err="1"/>
              <a:t>etc</a:t>
            </a:r>
            <a:r>
              <a:rPr lang="en-US" dirty="0"/>
              <a:t> </a:t>
            </a:r>
            <a:r>
              <a:rPr lang="en-US" dirty="0" err="1"/>
              <a:t>etc</a:t>
            </a:r>
            <a:endParaRPr lang="en-US" dirty="0"/>
          </a:p>
          <a:p>
            <a:endParaRPr lang="en-US" dirty="0"/>
          </a:p>
          <a:p>
            <a:r>
              <a:rPr lang="en-US" dirty="0"/>
              <a:t>The first key to this firstly is getting the data quality right – </a:t>
            </a:r>
            <a:r>
              <a:rPr lang="en-US" dirty="0" err="1"/>
              <a:t>CityBank</a:t>
            </a:r>
            <a:r>
              <a:rPr lang="en-US" dirty="0"/>
              <a:t> CEO quote “With all our new data technology I now get the wrong answers at the speed of light”. </a:t>
            </a:r>
          </a:p>
          <a:p>
            <a:endParaRPr lang="en-US" dirty="0"/>
          </a:p>
          <a:p>
            <a:r>
              <a:rPr lang="en-US" dirty="0"/>
              <a:t>Data quality has always been important though what’s different now is the volume of data, hence big data, with additional of IOT data and other external date but also the use of that data in real-time rather than just for “after-the-fact” analytics and reporting.</a:t>
            </a:r>
          </a:p>
          <a:p>
            <a:endParaRPr lang="en-US" dirty="0"/>
          </a:p>
          <a:p>
            <a:r>
              <a:rPr lang="en-US" dirty="0"/>
              <a:t>So now, bad data won’t just result in inaccurate reporting but mistakes being made on the front-line, e.g. AI engines making bad personalization decisions</a:t>
            </a:r>
          </a:p>
          <a:p>
            <a:endParaRPr lang="en-US" dirty="0"/>
          </a:p>
          <a:p>
            <a:endParaRPr lang="en-US" dirty="0"/>
          </a:p>
        </p:txBody>
      </p:sp>
      <p:sp>
        <p:nvSpPr>
          <p:cNvPr id="4" name="Slide Number Placeholder 3"/>
          <p:cNvSpPr>
            <a:spLocks noGrp="1"/>
          </p:cNvSpPr>
          <p:nvPr>
            <p:ph type="sldNum" sz="quarter" idx="10"/>
          </p:nvPr>
        </p:nvSpPr>
        <p:spPr/>
        <p:txBody>
          <a:bodyPr/>
          <a:lstStyle/>
          <a:p>
            <a:fld id="{1FDFFF37-3A1F-4EB6-99F8-6FCA26A36D5D}" type="slidenum">
              <a:rPr lang="en-AU" smtClean="0"/>
              <a:t>19</a:t>
            </a:fld>
            <a:endParaRPr lang="en-AU"/>
          </a:p>
        </p:txBody>
      </p:sp>
    </p:spTree>
    <p:extLst>
      <p:ext uri="{BB962C8B-B14F-4D97-AF65-F5344CB8AC3E}">
        <p14:creationId xmlns:p14="http://schemas.microsoft.com/office/powerpoint/2010/main" val="2571510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DFFF37-3A1F-4EB6-99F8-6FCA26A36D5D}" type="slidenum">
              <a:rPr lang="en-AU" smtClean="0"/>
              <a:t>2</a:t>
            </a:fld>
            <a:endParaRPr lang="en-AU"/>
          </a:p>
        </p:txBody>
      </p:sp>
    </p:spTree>
    <p:extLst>
      <p:ext uri="{BB962C8B-B14F-4D97-AF65-F5344CB8AC3E}">
        <p14:creationId xmlns:p14="http://schemas.microsoft.com/office/powerpoint/2010/main" val="36473645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DFFF37-3A1F-4EB6-99F8-6FCA26A36D5D}" type="slidenum">
              <a:rPr lang="en-AU" smtClean="0"/>
              <a:t>20</a:t>
            </a:fld>
            <a:endParaRPr lang="en-AU"/>
          </a:p>
        </p:txBody>
      </p:sp>
    </p:spTree>
    <p:extLst>
      <p:ext uri="{BB962C8B-B14F-4D97-AF65-F5344CB8AC3E}">
        <p14:creationId xmlns:p14="http://schemas.microsoft.com/office/powerpoint/2010/main" val="1241278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900" dirty="0"/>
              <a:t>In our view, the </a:t>
            </a:r>
            <a:r>
              <a:rPr lang="en-AU" sz="900" b="1" i="1" dirty="0"/>
              <a:t>enterprise</a:t>
            </a:r>
            <a:r>
              <a:rPr lang="en-AU" sz="900" dirty="0"/>
              <a:t> in Enterprise Architecture (Enterprise Architecture) has two meanings, both of which are equally important. Although individual areas of the business can be the primary focus for Enterprise Architecture, the first and generally well understood meaning of </a:t>
            </a:r>
            <a:r>
              <a:rPr lang="en-AU" sz="900" b="1" i="1" dirty="0"/>
              <a:t>enterprise</a:t>
            </a:r>
            <a:r>
              <a:rPr lang="en-AU" sz="900" dirty="0"/>
              <a:t> implies that the scope of the architecture must be the whole of the business.</a:t>
            </a:r>
          </a:p>
          <a:p>
            <a:endParaRPr lang="en-AU" sz="900" dirty="0"/>
          </a:p>
          <a:p>
            <a:r>
              <a:rPr lang="en-AU" sz="900" dirty="0"/>
              <a:t>The second but less understood meaning is that it must incorporate the entire breadth of design, including business, people and technology design.</a:t>
            </a:r>
          </a:p>
          <a:p>
            <a:endParaRPr lang="en-AU" sz="900" dirty="0"/>
          </a:p>
          <a:p>
            <a:r>
              <a:rPr lang="en-AU" sz="900" dirty="0"/>
              <a:t>Enterprise Architecture must be relevant to the business and deeply embedded in its process of implementing change. Otherwise it runs the real risk of becoming an </a:t>
            </a:r>
            <a:r>
              <a:rPr lang="en-AU" sz="900" i="1" dirty="0"/>
              <a:t>ivory tower</a:t>
            </a:r>
            <a:r>
              <a:rPr lang="en-AU" sz="900" dirty="0"/>
              <a:t> architecture. Our definition of Enterprise Architecture is:</a:t>
            </a:r>
          </a:p>
          <a:p>
            <a:endParaRPr lang="en-AU" sz="900" dirty="0"/>
          </a:p>
          <a:p>
            <a:r>
              <a:rPr lang="en-AU" sz="900" b="1" i="1" dirty="0"/>
              <a:t>“Enterprise architecture is the alignment of business, people and technology design to ensure that together they deliver business intent.”</a:t>
            </a:r>
          </a:p>
          <a:p>
            <a:endParaRPr lang="en-AU" sz="900" dirty="0"/>
          </a:p>
          <a:p>
            <a:r>
              <a:rPr lang="en-AU" sz="900" dirty="0"/>
              <a:t>Enterprise Architecture must be both a set of artefacts that achieves this alignment (architecture the noun) and a process for actually architecting a solution (architecture the verb). This process must also be integrated with an organisation’s standard change process and not conducted as a parallel activity. More importantly, it implies that Enterprise Architecture must be driven by business intent if it is to deliver its promised value.</a:t>
            </a:r>
          </a:p>
        </p:txBody>
      </p:sp>
      <p:sp>
        <p:nvSpPr>
          <p:cNvPr id="4" name="Slide Number Placeholder 3"/>
          <p:cNvSpPr>
            <a:spLocks noGrp="1"/>
          </p:cNvSpPr>
          <p:nvPr>
            <p:ph type="sldNum" sz="quarter" idx="5"/>
          </p:nvPr>
        </p:nvSpPr>
        <p:spPr/>
        <p:txBody>
          <a:bodyPr/>
          <a:lstStyle/>
          <a:p>
            <a:fld id="{1FDFFF37-3A1F-4EB6-99F8-6FCA26A36D5D}" type="slidenum">
              <a:rPr lang="en-AU" smtClean="0"/>
              <a:t>21</a:t>
            </a:fld>
            <a:endParaRPr lang="en-AU"/>
          </a:p>
        </p:txBody>
      </p:sp>
    </p:spTree>
    <p:extLst>
      <p:ext uri="{BB962C8B-B14F-4D97-AF65-F5344CB8AC3E}">
        <p14:creationId xmlns:p14="http://schemas.microsoft.com/office/powerpoint/2010/main" val="38520460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00" dirty="0"/>
              <a:t>In 1884, rifle company heiress Sarah Winchester started renovating a house she bought in San Jose, California convinced that continuous building would fend off the ghosts of all those killed by the company’s products. In order to save money, she did not hire an architect. When she died in 1922 and after 38 years of construction, she left a house altered by 147 different builders with no architecture or building plans. The result was a house with 160 rooms; 40 bedrooms; 950 doors; two upstairs external doors leading nowhere; 65 doors and 13 staircases to blank walls or windows; 24 skylights in floors; 47 fireplaces but only 17 chimneys, and six kitchens of which two had plumbing that defied gravity.</a:t>
            </a:r>
          </a:p>
        </p:txBody>
      </p:sp>
      <p:sp>
        <p:nvSpPr>
          <p:cNvPr id="4" name="Slide Number Placeholder 3"/>
          <p:cNvSpPr>
            <a:spLocks noGrp="1"/>
          </p:cNvSpPr>
          <p:nvPr>
            <p:ph type="sldNum" sz="quarter" idx="5"/>
          </p:nvPr>
        </p:nvSpPr>
        <p:spPr/>
        <p:txBody>
          <a:bodyPr/>
          <a:lstStyle/>
          <a:p>
            <a:fld id="{1FDFFF37-3A1F-4EB6-99F8-6FCA26A36D5D}" type="slidenum">
              <a:rPr lang="en-AU" smtClean="0"/>
              <a:t>22</a:t>
            </a:fld>
            <a:endParaRPr lang="en-AU"/>
          </a:p>
        </p:txBody>
      </p:sp>
    </p:spTree>
    <p:extLst>
      <p:ext uri="{BB962C8B-B14F-4D97-AF65-F5344CB8AC3E}">
        <p14:creationId xmlns:p14="http://schemas.microsoft.com/office/powerpoint/2010/main" val="29758544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900" dirty="0"/>
              <a:t>Although we would never do this with our homes, many organisations attempt to undertake business change and the renovation of IT systems and services without the appropriate architecture and planning. Consequently, a result from years of tactically </a:t>
            </a:r>
            <a:r>
              <a:rPr lang="en-AU" sz="900" i="1" dirty="0"/>
              <a:t>putting lipstick on the pig</a:t>
            </a:r>
            <a:r>
              <a:rPr lang="en-AU" sz="900" dirty="0"/>
              <a:t> is often inflexible and underperforming business systems and services which are far from agile.</a:t>
            </a:r>
          </a:p>
        </p:txBody>
      </p:sp>
      <p:sp>
        <p:nvSpPr>
          <p:cNvPr id="4" name="Slide Number Placeholder 3"/>
          <p:cNvSpPr>
            <a:spLocks noGrp="1"/>
          </p:cNvSpPr>
          <p:nvPr>
            <p:ph type="sldNum" sz="quarter" idx="5"/>
          </p:nvPr>
        </p:nvSpPr>
        <p:spPr/>
        <p:txBody>
          <a:bodyPr/>
          <a:lstStyle/>
          <a:p>
            <a:fld id="{1FDFFF37-3A1F-4EB6-99F8-6FCA26A36D5D}" type="slidenum">
              <a:rPr lang="en-AU" smtClean="0"/>
              <a:t>23</a:t>
            </a:fld>
            <a:endParaRPr lang="en-AU"/>
          </a:p>
        </p:txBody>
      </p:sp>
    </p:spTree>
    <p:extLst>
      <p:ext uri="{BB962C8B-B14F-4D97-AF65-F5344CB8AC3E}">
        <p14:creationId xmlns:p14="http://schemas.microsoft.com/office/powerpoint/2010/main" val="10467245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1FDFFF37-3A1F-4EB6-99F8-6FCA26A36D5D}" type="slidenum">
              <a:rPr lang="en-AU" smtClean="0"/>
              <a:t>24</a:t>
            </a:fld>
            <a:endParaRPr lang="en-AU"/>
          </a:p>
        </p:txBody>
      </p:sp>
    </p:spTree>
    <p:extLst>
      <p:ext uri="{BB962C8B-B14F-4D97-AF65-F5344CB8AC3E}">
        <p14:creationId xmlns:p14="http://schemas.microsoft.com/office/powerpoint/2010/main" val="814153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1FDFFF37-3A1F-4EB6-99F8-6FCA26A36D5D}" type="slidenum">
              <a:rPr lang="en-AU" smtClean="0"/>
              <a:t>25</a:t>
            </a:fld>
            <a:endParaRPr lang="en-AU"/>
          </a:p>
        </p:txBody>
      </p:sp>
    </p:spTree>
    <p:extLst>
      <p:ext uri="{BB962C8B-B14F-4D97-AF65-F5344CB8AC3E}">
        <p14:creationId xmlns:p14="http://schemas.microsoft.com/office/powerpoint/2010/main" val="42907417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1FDFFF37-3A1F-4EB6-99F8-6FCA26A36D5D}" type="slidenum">
              <a:rPr lang="en-AU" smtClean="0"/>
              <a:t>26</a:t>
            </a:fld>
            <a:endParaRPr lang="en-AU"/>
          </a:p>
        </p:txBody>
      </p:sp>
    </p:spTree>
    <p:extLst>
      <p:ext uri="{BB962C8B-B14F-4D97-AF65-F5344CB8AC3E}">
        <p14:creationId xmlns:p14="http://schemas.microsoft.com/office/powerpoint/2010/main" val="16659558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DFFF37-3A1F-4EB6-99F8-6FCA26A36D5D}" type="slidenum">
              <a:rPr lang="en-AU" smtClean="0"/>
              <a:t>27</a:t>
            </a:fld>
            <a:endParaRPr lang="en-AU"/>
          </a:p>
        </p:txBody>
      </p:sp>
    </p:spTree>
    <p:extLst>
      <p:ext uri="{BB962C8B-B14F-4D97-AF65-F5344CB8AC3E}">
        <p14:creationId xmlns:p14="http://schemas.microsoft.com/office/powerpoint/2010/main" val="28216278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DFFF37-3A1F-4EB6-99F8-6FCA26A36D5D}" type="slidenum">
              <a:rPr lang="en-AU" smtClean="0"/>
              <a:t>28</a:t>
            </a:fld>
            <a:endParaRPr lang="en-AU"/>
          </a:p>
        </p:txBody>
      </p:sp>
    </p:spTree>
    <p:extLst>
      <p:ext uri="{BB962C8B-B14F-4D97-AF65-F5344CB8AC3E}">
        <p14:creationId xmlns:p14="http://schemas.microsoft.com/office/powerpoint/2010/main" val="33287625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Started delivering value in second year of the program..</a:t>
            </a:r>
          </a:p>
          <a:p>
            <a:endParaRPr lang="en-AU" dirty="0"/>
          </a:p>
          <a:p>
            <a:r>
              <a:rPr lang="en-AU" dirty="0"/>
              <a:t>Critical to maintaining momentum and continue executive support</a:t>
            </a:r>
          </a:p>
        </p:txBody>
      </p:sp>
      <p:sp>
        <p:nvSpPr>
          <p:cNvPr id="4" name="Slide Number Placeholder 3"/>
          <p:cNvSpPr>
            <a:spLocks noGrp="1"/>
          </p:cNvSpPr>
          <p:nvPr>
            <p:ph type="sldNum" sz="quarter" idx="5"/>
          </p:nvPr>
        </p:nvSpPr>
        <p:spPr/>
        <p:txBody>
          <a:bodyPr/>
          <a:lstStyle/>
          <a:p>
            <a:fld id="{1FDFFF37-3A1F-4EB6-99F8-6FCA26A36D5D}" type="slidenum">
              <a:rPr lang="en-AU" smtClean="0"/>
              <a:t>29</a:t>
            </a:fld>
            <a:endParaRPr lang="en-AU"/>
          </a:p>
        </p:txBody>
      </p:sp>
    </p:spTree>
    <p:extLst>
      <p:ext uri="{BB962C8B-B14F-4D97-AF65-F5344CB8AC3E}">
        <p14:creationId xmlns:p14="http://schemas.microsoft.com/office/powerpoint/2010/main" val="1463989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DFFF37-3A1F-4EB6-99F8-6FCA26A36D5D}" type="slidenum">
              <a:rPr lang="en-AU" smtClean="0"/>
              <a:t>3</a:t>
            </a:fld>
            <a:endParaRPr lang="en-AU"/>
          </a:p>
        </p:txBody>
      </p:sp>
    </p:spTree>
    <p:extLst>
      <p:ext uri="{BB962C8B-B14F-4D97-AF65-F5344CB8AC3E}">
        <p14:creationId xmlns:p14="http://schemas.microsoft.com/office/powerpoint/2010/main" val="15805083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DFFF37-3A1F-4EB6-99F8-6FCA26A36D5D}" type="slidenum">
              <a:rPr lang="en-AU" smtClean="0"/>
              <a:t>30</a:t>
            </a:fld>
            <a:endParaRPr lang="en-AU"/>
          </a:p>
        </p:txBody>
      </p:sp>
    </p:spTree>
    <p:extLst>
      <p:ext uri="{BB962C8B-B14F-4D97-AF65-F5344CB8AC3E}">
        <p14:creationId xmlns:p14="http://schemas.microsoft.com/office/powerpoint/2010/main" val="35120094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1FDFFF37-3A1F-4EB6-99F8-6FCA26A36D5D}" type="slidenum">
              <a:rPr lang="en-AU" smtClean="0"/>
              <a:t>31</a:t>
            </a:fld>
            <a:endParaRPr lang="en-AU"/>
          </a:p>
        </p:txBody>
      </p:sp>
    </p:spTree>
    <p:extLst>
      <p:ext uri="{BB962C8B-B14F-4D97-AF65-F5344CB8AC3E}">
        <p14:creationId xmlns:p14="http://schemas.microsoft.com/office/powerpoint/2010/main" val="3570416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DFFF37-3A1F-4EB6-99F8-6FCA26A36D5D}" type="slidenum">
              <a:rPr lang="en-AU" smtClean="0"/>
              <a:t>32</a:t>
            </a:fld>
            <a:endParaRPr lang="en-AU"/>
          </a:p>
        </p:txBody>
      </p:sp>
    </p:spTree>
    <p:extLst>
      <p:ext uri="{BB962C8B-B14F-4D97-AF65-F5344CB8AC3E}">
        <p14:creationId xmlns:p14="http://schemas.microsoft.com/office/powerpoint/2010/main" val="2270157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DFFF37-3A1F-4EB6-99F8-6FCA26A36D5D}" type="slidenum">
              <a:rPr lang="en-AU" smtClean="0"/>
              <a:t>33</a:t>
            </a:fld>
            <a:endParaRPr lang="en-AU"/>
          </a:p>
        </p:txBody>
      </p:sp>
    </p:spTree>
    <p:extLst>
      <p:ext uri="{BB962C8B-B14F-4D97-AF65-F5344CB8AC3E}">
        <p14:creationId xmlns:p14="http://schemas.microsoft.com/office/powerpoint/2010/main" val="2443698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Based on Simon </a:t>
            </a:r>
            <a:r>
              <a:rPr lang="en-AU" dirty="0" err="1"/>
              <a:t>Sineks</a:t>
            </a:r>
            <a:r>
              <a:rPr lang="en-AU" dirty="0"/>
              <a:t> “why, how and what”</a:t>
            </a:r>
          </a:p>
        </p:txBody>
      </p:sp>
      <p:sp>
        <p:nvSpPr>
          <p:cNvPr id="4" name="Slide Number Placeholder 3"/>
          <p:cNvSpPr>
            <a:spLocks noGrp="1"/>
          </p:cNvSpPr>
          <p:nvPr>
            <p:ph type="sldNum" sz="quarter" idx="5"/>
          </p:nvPr>
        </p:nvSpPr>
        <p:spPr/>
        <p:txBody>
          <a:bodyPr/>
          <a:lstStyle/>
          <a:p>
            <a:fld id="{1FDFFF37-3A1F-4EB6-99F8-6FCA26A36D5D}" type="slidenum">
              <a:rPr lang="en-AU" smtClean="0"/>
              <a:t>4</a:t>
            </a:fld>
            <a:endParaRPr lang="en-AU"/>
          </a:p>
        </p:txBody>
      </p:sp>
    </p:spTree>
    <p:extLst>
      <p:ext uri="{BB962C8B-B14F-4D97-AF65-F5344CB8AC3E}">
        <p14:creationId xmlns:p14="http://schemas.microsoft.com/office/powerpoint/2010/main" val="3405477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4713" cy="3351213"/>
          </a:xfrm>
        </p:spPr>
      </p:sp>
      <p:sp>
        <p:nvSpPr>
          <p:cNvPr id="3" name="Notes Placeholder 2"/>
          <p:cNvSpPr>
            <a:spLocks noGrp="1"/>
          </p:cNvSpPr>
          <p:nvPr>
            <p:ph type="body" idx="1"/>
          </p:nvPr>
        </p:nvSpPr>
        <p:spPr/>
        <p:txBody>
          <a:bodyPr/>
          <a:lstStyle/>
          <a:p>
            <a:r>
              <a:rPr lang="en-US" dirty="0"/>
              <a:t>Lots of clients, in SA, interstate and overseas. </a:t>
            </a:r>
          </a:p>
          <a:p>
            <a:endParaRPr lang="en-US" dirty="0"/>
          </a:p>
          <a:p>
            <a:r>
              <a:rPr lang="en-US" dirty="0"/>
              <a:t>They span all sizes, small, medium and large, all levels of government, not-for-profit, and many industry segments</a:t>
            </a:r>
          </a:p>
          <a:p>
            <a:endParaRPr lang="en-US" dirty="0"/>
          </a:p>
          <a:p>
            <a:r>
              <a:rPr lang="en-US" dirty="0"/>
              <a:t>13 of these we have designed full or partial digital transformations like what we will be discussing today but what to highlight that that’s not all we do and we can do more targeted/project level assistance as well as help companies establish an EA practice, establish benefits Realization Management or provide architecture-as-a-service and EA Training. </a:t>
            </a:r>
          </a:p>
          <a:p>
            <a:endParaRPr lang="en-US" dirty="0"/>
          </a:p>
          <a:p>
            <a:r>
              <a:rPr lang="en-US" dirty="0"/>
              <a:t>We have brought over $10Million interstate “export” revenue and $1M international to our state</a:t>
            </a:r>
          </a:p>
        </p:txBody>
      </p:sp>
      <p:sp>
        <p:nvSpPr>
          <p:cNvPr id="4" name="Slide Number Placeholder 3"/>
          <p:cNvSpPr>
            <a:spLocks noGrp="1"/>
          </p:cNvSpPr>
          <p:nvPr>
            <p:ph type="sldNum" sz="quarter" idx="10"/>
          </p:nvPr>
        </p:nvSpPr>
        <p:spPr/>
        <p:txBody>
          <a:bodyPr/>
          <a:lstStyle/>
          <a:p>
            <a:fld id="{1FDFFF37-3A1F-4EB6-99F8-6FCA26A36D5D}" type="slidenum">
              <a:rPr lang="en-AU" smtClean="0"/>
              <a:t>5</a:t>
            </a:fld>
            <a:endParaRPr lang="en-AU" dirty="0"/>
          </a:p>
        </p:txBody>
      </p:sp>
    </p:spTree>
    <p:extLst>
      <p:ext uri="{BB962C8B-B14F-4D97-AF65-F5344CB8AC3E}">
        <p14:creationId xmlns:p14="http://schemas.microsoft.com/office/powerpoint/2010/main" val="1768434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DFFF37-3A1F-4EB6-99F8-6FCA26A36D5D}" type="slidenum">
              <a:rPr lang="en-AU" smtClean="0"/>
              <a:t>6</a:t>
            </a:fld>
            <a:endParaRPr lang="en-AU"/>
          </a:p>
        </p:txBody>
      </p:sp>
    </p:spTree>
    <p:extLst>
      <p:ext uri="{BB962C8B-B14F-4D97-AF65-F5344CB8AC3E}">
        <p14:creationId xmlns:p14="http://schemas.microsoft.com/office/powerpoint/2010/main" val="1525863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1FDFFF37-3A1F-4EB6-99F8-6FCA26A36D5D}" type="slidenum">
              <a:rPr lang="en-AU" smtClean="0"/>
              <a:t>7</a:t>
            </a:fld>
            <a:endParaRPr lang="en-AU"/>
          </a:p>
        </p:txBody>
      </p:sp>
    </p:spTree>
    <p:extLst>
      <p:ext uri="{BB962C8B-B14F-4D97-AF65-F5344CB8AC3E}">
        <p14:creationId xmlns:p14="http://schemas.microsoft.com/office/powerpoint/2010/main" val="58498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1FDFFF37-3A1F-4EB6-99F8-6FCA26A36D5D}" type="slidenum">
              <a:rPr lang="en-AU" smtClean="0"/>
              <a:t>8</a:t>
            </a:fld>
            <a:endParaRPr lang="en-AU"/>
          </a:p>
        </p:txBody>
      </p:sp>
    </p:spTree>
    <p:extLst>
      <p:ext uri="{BB962C8B-B14F-4D97-AF65-F5344CB8AC3E}">
        <p14:creationId xmlns:p14="http://schemas.microsoft.com/office/powerpoint/2010/main" val="4069021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DFFF37-3A1F-4EB6-99F8-6FCA26A36D5D}" type="slidenum">
              <a:rPr lang="en-AU" smtClean="0"/>
              <a:t>9</a:t>
            </a:fld>
            <a:endParaRPr lang="en-AU"/>
          </a:p>
        </p:txBody>
      </p:sp>
    </p:spTree>
    <p:extLst>
      <p:ext uri="{BB962C8B-B14F-4D97-AF65-F5344CB8AC3E}">
        <p14:creationId xmlns:p14="http://schemas.microsoft.com/office/powerpoint/2010/main" val="32958044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D0840-AC3C-4B2D-86D3-A96F6B93ED32}"/>
              </a:ext>
            </a:extLst>
          </p:cNvPr>
          <p:cNvSpPr>
            <a:spLocks noGrp="1"/>
          </p:cNvSpPr>
          <p:nvPr>
            <p:ph type="ctrTitle"/>
          </p:nvPr>
        </p:nvSpPr>
        <p:spPr>
          <a:xfrm>
            <a:off x="1524000" y="1122363"/>
            <a:ext cx="9144000" cy="2078037"/>
          </a:xfrm>
          <a:prstGeom prst="rect">
            <a:avLst/>
          </a:prstGeom>
        </p:spPr>
        <p:txBody>
          <a:bodyPr anchor="b">
            <a:normAutofit/>
          </a:bodyPr>
          <a:lstStyle>
            <a:lvl1pPr algn="ctr">
              <a:defRPr sz="3600"/>
            </a:lvl1pPr>
          </a:lstStyle>
          <a:p>
            <a:r>
              <a:rPr lang="en-US" dirty="0"/>
              <a:t>Click to edit Master title style</a:t>
            </a:r>
            <a:endParaRPr lang="en-AU" dirty="0"/>
          </a:p>
        </p:txBody>
      </p:sp>
      <p:sp>
        <p:nvSpPr>
          <p:cNvPr id="3" name="Subtitle 2">
            <a:extLst>
              <a:ext uri="{FF2B5EF4-FFF2-40B4-BE49-F238E27FC236}">
                <a16:creationId xmlns:a16="http://schemas.microsoft.com/office/drawing/2014/main" id="{3A8A6FAA-0559-4A19-86DA-28EBF944AE74}"/>
              </a:ext>
            </a:extLst>
          </p:cNvPr>
          <p:cNvSpPr>
            <a:spLocks noGrp="1"/>
          </p:cNvSpPr>
          <p:nvPr>
            <p:ph type="subTitle" idx="1"/>
          </p:nvPr>
        </p:nvSpPr>
        <p:spPr>
          <a:xfrm>
            <a:off x="1524000" y="3359442"/>
            <a:ext cx="9144000" cy="755358"/>
          </a:xfrm>
        </p:spPr>
        <p:txBody>
          <a:bodyPr>
            <a:normAutofit/>
          </a:bodyPr>
          <a:lstStyle>
            <a:lvl1pPr marL="0" indent="0" algn="ctr">
              <a:buNone/>
              <a:defRPr sz="2000">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7" name="Date Placeholder 2">
            <a:extLst>
              <a:ext uri="{FF2B5EF4-FFF2-40B4-BE49-F238E27FC236}">
                <a16:creationId xmlns:a16="http://schemas.microsoft.com/office/drawing/2014/main" id="{46437605-C6BE-4A1D-9B4A-3E25FCBE2168}"/>
              </a:ext>
            </a:extLst>
          </p:cNvPr>
          <p:cNvSpPr>
            <a:spLocks noGrp="1"/>
          </p:cNvSpPr>
          <p:nvPr>
            <p:ph type="dt" sz="half" idx="10"/>
          </p:nvPr>
        </p:nvSpPr>
        <p:spPr>
          <a:xfrm>
            <a:off x="838200" y="6448425"/>
            <a:ext cx="1151466" cy="180976"/>
          </a:xfrm>
        </p:spPr>
        <p:txBody>
          <a:bodyPr/>
          <a:lstStyle/>
          <a:p>
            <a:fld id="{B502D4D3-AA1F-479F-94B1-52A44960D338}" type="datetimeFigureOut">
              <a:rPr lang="en-AU" smtClean="0"/>
              <a:pPr/>
              <a:t>27/09/2019</a:t>
            </a:fld>
            <a:endParaRPr lang="en-AU"/>
          </a:p>
        </p:txBody>
      </p:sp>
      <p:sp>
        <p:nvSpPr>
          <p:cNvPr id="8" name="Slide Number Placeholder 3">
            <a:extLst>
              <a:ext uri="{FF2B5EF4-FFF2-40B4-BE49-F238E27FC236}">
                <a16:creationId xmlns:a16="http://schemas.microsoft.com/office/drawing/2014/main" id="{6857CFE3-849D-4CB1-9E45-0EB8481EFA88}"/>
              </a:ext>
            </a:extLst>
          </p:cNvPr>
          <p:cNvSpPr>
            <a:spLocks noGrp="1"/>
          </p:cNvSpPr>
          <p:nvPr>
            <p:ph type="sldNum" sz="quarter" idx="11"/>
          </p:nvPr>
        </p:nvSpPr>
        <p:spPr>
          <a:xfrm>
            <a:off x="10641806" y="6436780"/>
            <a:ext cx="711994" cy="180978"/>
          </a:xfrm>
          <a:prstGeom prst="rect">
            <a:avLst/>
          </a:prstGeom>
        </p:spPr>
        <p:txBody>
          <a:bodyPr/>
          <a:lstStyle/>
          <a:p>
            <a:fld id="{CA714419-7DF5-46A5-9C0B-5D62F50B7F14}" type="slidenum">
              <a:rPr lang="en-AU" smtClean="0"/>
              <a:pPr/>
              <a:t>‹#›</a:t>
            </a:fld>
            <a:endParaRPr lang="en-AU"/>
          </a:p>
        </p:txBody>
      </p:sp>
      <p:pic>
        <p:nvPicPr>
          <p:cNvPr id="11" name="Picture 10">
            <a:extLst>
              <a:ext uri="{FF2B5EF4-FFF2-40B4-BE49-F238E27FC236}">
                <a16:creationId xmlns:a16="http://schemas.microsoft.com/office/drawing/2014/main" id="{C8CF3EAD-18DA-41A1-A58A-27DC148BA1A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92967" y="5305352"/>
            <a:ext cx="1806065" cy="1068334"/>
          </a:xfrm>
          <a:prstGeom prst="rect">
            <a:avLst/>
          </a:prstGeom>
        </p:spPr>
      </p:pic>
    </p:spTree>
    <p:extLst>
      <p:ext uri="{BB962C8B-B14F-4D97-AF65-F5344CB8AC3E}">
        <p14:creationId xmlns:p14="http://schemas.microsoft.com/office/powerpoint/2010/main" val="2802548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ual Image Centr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C752-8208-418D-B308-D86FAC030560}"/>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D31C21FB-1D90-4EA2-BABE-958EE0CCEC7E}"/>
              </a:ext>
            </a:extLst>
          </p:cNvPr>
          <p:cNvSpPr>
            <a:spLocks noGrp="1"/>
          </p:cNvSpPr>
          <p:nvPr>
            <p:ph type="dt" sz="half" idx="10"/>
          </p:nvPr>
        </p:nvSpPr>
        <p:spPr/>
        <p:txBody>
          <a:bodyPr/>
          <a:lstStyle/>
          <a:p>
            <a:fld id="{B502D4D3-AA1F-479F-94B1-52A44960D338}" type="datetimeFigureOut">
              <a:rPr lang="en-AU" smtClean="0"/>
              <a:pPr/>
              <a:t>27/09/2019</a:t>
            </a:fld>
            <a:endParaRPr lang="en-AU"/>
          </a:p>
        </p:txBody>
      </p:sp>
      <p:sp>
        <p:nvSpPr>
          <p:cNvPr id="4" name="Slide Number Placeholder 3">
            <a:extLst>
              <a:ext uri="{FF2B5EF4-FFF2-40B4-BE49-F238E27FC236}">
                <a16:creationId xmlns:a16="http://schemas.microsoft.com/office/drawing/2014/main" id="{41E7519C-214B-4400-99F7-66BC71474171}"/>
              </a:ext>
            </a:extLst>
          </p:cNvPr>
          <p:cNvSpPr>
            <a:spLocks noGrp="1"/>
          </p:cNvSpPr>
          <p:nvPr>
            <p:ph type="sldNum" sz="quarter" idx="11"/>
          </p:nvPr>
        </p:nvSpPr>
        <p:spPr>
          <a:xfrm>
            <a:off x="10641806" y="6436780"/>
            <a:ext cx="711994" cy="180978"/>
          </a:xfrm>
          <a:prstGeom prst="rect">
            <a:avLst/>
          </a:prstGeom>
        </p:spPr>
        <p:txBody>
          <a:bodyPr/>
          <a:lstStyle/>
          <a:p>
            <a:fld id="{CA714419-7DF5-46A5-9C0B-5D62F50B7F14}" type="slidenum">
              <a:rPr lang="en-AU" smtClean="0"/>
              <a:pPr/>
              <a:t>‹#›</a:t>
            </a:fld>
            <a:endParaRPr lang="en-AU"/>
          </a:p>
        </p:txBody>
      </p:sp>
      <p:sp>
        <p:nvSpPr>
          <p:cNvPr id="6" name="Text Placeholder 5">
            <a:extLst>
              <a:ext uri="{FF2B5EF4-FFF2-40B4-BE49-F238E27FC236}">
                <a16:creationId xmlns:a16="http://schemas.microsoft.com/office/drawing/2014/main" id="{09FC2507-67FF-4177-9711-F4575CABFBE2}"/>
              </a:ext>
            </a:extLst>
          </p:cNvPr>
          <p:cNvSpPr>
            <a:spLocks noGrp="1"/>
          </p:cNvSpPr>
          <p:nvPr>
            <p:ph type="body" sz="quarter" idx="12"/>
          </p:nvPr>
        </p:nvSpPr>
        <p:spPr>
          <a:xfrm>
            <a:off x="933421" y="920730"/>
            <a:ext cx="10325158" cy="315913"/>
          </a:xfrm>
        </p:spPr>
        <p:txBody>
          <a:bodyPr>
            <a:noAutofit/>
          </a:bodyPr>
          <a:lstStyle>
            <a:lvl1pPr marL="0" indent="0">
              <a:buFont typeface="Arial" panose="020B0604020202020204" pitchFamily="34" charset="0"/>
              <a:buNone/>
              <a:defRPr sz="14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
        <p:nvSpPr>
          <p:cNvPr id="7" name="Text Placeholder 6">
            <a:extLst>
              <a:ext uri="{FF2B5EF4-FFF2-40B4-BE49-F238E27FC236}">
                <a16:creationId xmlns:a16="http://schemas.microsoft.com/office/drawing/2014/main" id="{2A7C82EC-F071-4006-AFB1-1CFB02A866C5}"/>
              </a:ext>
            </a:extLst>
          </p:cNvPr>
          <p:cNvSpPr>
            <a:spLocks noGrp="1"/>
          </p:cNvSpPr>
          <p:nvPr>
            <p:ph type="body" sz="quarter" idx="13"/>
          </p:nvPr>
        </p:nvSpPr>
        <p:spPr>
          <a:xfrm>
            <a:off x="4337923" y="1968278"/>
            <a:ext cx="3458845" cy="3577792"/>
          </a:xfrm>
        </p:spPr>
        <p:txBody>
          <a:bodyPr>
            <a:normAutofit/>
          </a:bodyPr>
          <a:lstStyle>
            <a:lvl1pPr marL="0" indent="0">
              <a:buNone/>
              <a:defRPr sz="1800"/>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9" name="Picture Placeholder 8">
            <a:extLst>
              <a:ext uri="{FF2B5EF4-FFF2-40B4-BE49-F238E27FC236}">
                <a16:creationId xmlns:a16="http://schemas.microsoft.com/office/drawing/2014/main" id="{F56845C1-318E-4A4B-9591-48DA38590635}"/>
              </a:ext>
            </a:extLst>
          </p:cNvPr>
          <p:cNvSpPr>
            <a:spLocks noGrp="1"/>
          </p:cNvSpPr>
          <p:nvPr>
            <p:ph type="pic" sz="quarter" idx="14"/>
          </p:nvPr>
        </p:nvSpPr>
        <p:spPr>
          <a:xfrm>
            <a:off x="930275" y="1961803"/>
            <a:ext cx="3183955" cy="3577792"/>
          </a:xfrm>
        </p:spPr>
        <p:txBody>
          <a:bodyPr/>
          <a:lstStyle/>
          <a:p>
            <a:endParaRPr lang="en-AU"/>
          </a:p>
        </p:txBody>
      </p:sp>
      <p:sp>
        <p:nvSpPr>
          <p:cNvPr id="8" name="Picture Placeholder 8">
            <a:extLst>
              <a:ext uri="{FF2B5EF4-FFF2-40B4-BE49-F238E27FC236}">
                <a16:creationId xmlns:a16="http://schemas.microsoft.com/office/drawing/2014/main" id="{5F325D1B-DBC2-41B7-8DBC-9670986B1044}"/>
              </a:ext>
            </a:extLst>
          </p:cNvPr>
          <p:cNvSpPr>
            <a:spLocks noGrp="1"/>
          </p:cNvSpPr>
          <p:nvPr>
            <p:ph type="pic" sz="quarter" idx="15"/>
          </p:nvPr>
        </p:nvSpPr>
        <p:spPr>
          <a:xfrm>
            <a:off x="8020461" y="1968278"/>
            <a:ext cx="3234972" cy="3577792"/>
          </a:xfrm>
        </p:spPr>
        <p:txBody>
          <a:bodyPr/>
          <a:lstStyle/>
          <a:p>
            <a:endParaRPr lang="en-AU"/>
          </a:p>
        </p:txBody>
      </p:sp>
      <p:pic>
        <p:nvPicPr>
          <p:cNvPr id="11" name="Picture 10">
            <a:extLst>
              <a:ext uri="{FF2B5EF4-FFF2-40B4-BE49-F238E27FC236}">
                <a16:creationId xmlns:a16="http://schemas.microsoft.com/office/drawing/2014/main" id="{1A12033C-209D-4400-9799-A7C0DA31E4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2019" y="6175400"/>
            <a:ext cx="847961" cy="501591"/>
          </a:xfrm>
          <a:prstGeom prst="rect">
            <a:avLst/>
          </a:prstGeom>
        </p:spPr>
      </p:pic>
    </p:spTree>
    <p:extLst>
      <p:ext uri="{BB962C8B-B14F-4D97-AF65-F5344CB8AC3E}">
        <p14:creationId xmlns:p14="http://schemas.microsoft.com/office/powerpoint/2010/main" val="9468106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riple Imag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C752-8208-418D-B308-D86FAC030560}"/>
              </a:ext>
            </a:extLst>
          </p:cNvPr>
          <p:cNvSpPr>
            <a:spLocks noGrp="1"/>
          </p:cNvSpPr>
          <p:nvPr>
            <p:ph type="title"/>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D31C21FB-1D90-4EA2-BABE-958EE0CCEC7E}"/>
              </a:ext>
            </a:extLst>
          </p:cNvPr>
          <p:cNvSpPr>
            <a:spLocks noGrp="1"/>
          </p:cNvSpPr>
          <p:nvPr>
            <p:ph type="dt" sz="half" idx="10"/>
          </p:nvPr>
        </p:nvSpPr>
        <p:spPr/>
        <p:txBody>
          <a:bodyPr/>
          <a:lstStyle/>
          <a:p>
            <a:fld id="{B502D4D3-AA1F-479F-94B1-52A44960D338}" type="datetimeFigureOut">
              <a:rPr lang="en-AU" smtClean="0"/>
              <a:pPr/>
              <a:t>27/09/2019</a:t>
            </a:fld>
            <a:endParaRPr lang="en-AU"/>
          </a:p>
        </p:txBody>
      </p:sp>
      <p:sp>
        <p:nvSpPr>
          <p:cNvPr id="4" name="Slide Number Placeholder 3">
            <a:extLst>
              <a:ext uri="{FF2B5EF4-FFF2-40B4-BE49-F238E27FC236}">
                <a16:creationId xmlns:a16="http://schemas.microsoft.com/office/drawing/2014/main" id="{41E7519C-214B-4400-99F7-66BC71474171}"/>
              </a:ext>
            </a:extLst>
          </p:cNvPr>
          <p:cNvSpPr>
            <a:spLocks noGrp="1"/>
          </p:cNvSpPr>
          <p:nvPr>
            <p:ph type="sldNum" sz="quarter" idx="11"/>
          </p:nvPr>
        </p:nvSpPr>
        <p:spPr>
          <a:xfrm>
            <a:off x="10641806" y="6436780"/>
            <a:ext cx="711994" cy="180978"/>
          </a:xfrm>
          <a:prstGeom prst="rect">
            <a:avLst/>
          </a:prstGeom>
        </p:spPr>
        <p:txBody>
          <a:bodyPr/>
          <a:lstStyle/>
          <a:p>
            <a:fld id="{CA714419-7DF5-46A5-9C0B-5D62F50B7F14}" type="slidenum">
              <a:rPr lang="en-AU" smtClean="0"/>
              <a:pPr/>
              <a:t>‹#›</a:t>
            </a:fld>
            <a:endParaRPr lang="en-AU"/>
          </a:p>
        </p:txBody>
      </p:sp>
      <p:sp>
        <p:nvSpPr>
          <p:cNvPr id="7" name="Content Placeholder 6">
            <a:extLst>
              <a:ext uri="{FF2B5EF4-FFF2-40B4-BE49-F238E27FC236}">
                <a16:creationId xmlns:a16="http://schemas.microsoft.com/office/drawing/2014/main" id="{91CA471F-02F4-404E-B951-ACB1A72F68FD}"/>
              </a:ext>
            </a:extLst>
          </p:cNvPr>
          <p:cNvSpPr>
            <a:spLocks noGrp="1"/>
          </p:cNvSpPr>
          <p:nvPr>
            <p:ph sz="quarter" idx="13"/>
          </p:nvPr>
        </p:nvSpPr>
        <p:spPr>
          <a:xfrm>
            <a:off x="1620982" y="1537677"/>
            <a:ext cx="2419149" cy="1693689"/>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Text Placeholder 8">
            <a:extLst>
              <a:ext uri="{FF2B5EF4-FFF2-40B4-BE49-F238E27FC236}">
                <a16:creationId xmlns:a16="http://schemas.microsoft.com/office/drawing/2014/main" id="{C45F5952-2EE1-4056-9C0A-AA1021EF8A3D}"/>
              </a:ext>
            </a:extLst>
          </p:cNvPr>
          <p:cNvSpPr>
            <a:spLocks noGrp="1"/>
          </p:cNvSpPr>
          <p:nvPr>
            <p:ph type="body" sz="quarter" idx="14"/>
          </p:nvPr>
        </p:nvSpPr>
        <p:spPr>
          <a:xfrm>
            <a:off x="1620982" y="3455269"/>
            <a:ext cx="2419149" cy="598488"/>
          </a:xfrm>
        </p:spPr>
        <p:txBody>
          <a:bodyPr>
            <a:noAutofit/>
          </a:bodyPr>
          <a:lstStyle>
            <a:lvl1pPr marL="0" indent="0" algn="ctr">
              <a:buNone/>
              <a:defRPr sz="1800" b="1">
                <a:solidFill>
                  <a:srgbClr val="3B3B3B"/>
                </a:solidFill>
                <a:latin typeface="Century Gothic" panose="020B0502020202020204" pitchFamily="34" charset="0"/>
                <a:cs typeface="Kanit" panose="00000500000000000000" pitchFamily="2" charset="-34"/>
              </a:defRPr>
            </a:lvl1pPr>
            <a:lvl2pPr>
              <a:defRPr sz="1600" b="1"/>
            </a:lvl2pPr>
            <a:lvl3pPr>
              <a:defRPr sz="1400" b="1"/>
            </a:lvl3pPr>
            <a:lvl4pPr>
              <a:defRPr sz="1200" b="1"/>
            </a:lvl4pPr>
            <a:lvl5pPr>
              <a:defRPr sz="1200" b="1"/>
            </a:lvl5pPr>
          </a:lstStyle>
          <a:p>
            <a:pPr lvl="0"/>
            <a:r>
              <a:rPr lang="en-US" dirty="0"/>
              <a:t>Edit Master text styles</a:t>
            </a:r>
            <a:endParaRPr lang="en-AU" dirty="0"/>
          </a:p>
        </p:txBody>
      </p:sp>
      <p:sp>
        <p:nvSpPr>
          <p:cNvPr id="10" name="Text Placeholder 8">
            <a:extLst>
              <a:ext uri="{FF2B5EF4-FFF2-40B4-BE49-F238E27FC236}">
                <a16:creationId xmlns:a16="http://schemas.microsoft.com/office/drawing/2014/main" id="{AF7F7B54-35BB-4BEC-8455-D40A40A42537}"/>
              </a:ext>
            </a:extLst>
          </p:cNvPr>
          <p:cNvSpPr>
            <a:spLocks noGrp="1"/>
          </p:cNvSpPr>
          <p:nvPr>
            <p:ph type="body" sz="quarter" idx="15"/>
          </p:nvPr>
        </p:nvSpPr>
        <p:spPr>
          <a:xfrm>
            <a:off x="1620981" y="4242041"/>
            <a:ext cx="2419149" cy="1859496"/>
          </a:xfrm>
        </p:spPr>
        <p:txBody>
          <a:bodyPr>
            <a:noAutofit/>
          </a:bodyPr>
          <a:lstStyle>
            <a:lvl1pPr marL="0" indent="0" algn="ctr">
              <a:buFont typeface="Arial" panose="020B0604020202020204" pitchFamily="34" charset="0"/>
              <a:buNone/>
              <a:defRPr sz="1200" b="0">
                <a:solidFill>
                  <a:srgbClr val="833146"/>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1600" b="0">
                <a:latin typeface="Open Sans" panose="020B0606030504020204" pitchFamily="34" charset="0"/>
                <a:ea typeface="Open Sans" panose="020B0606030504020204" pitchFamily="34" charset="0"/>
                <a:cs typeface="Open Sans" panose="020B0606030504020204" pitchFamily="34" charset="0"/>
              </a:defRPr>
            </a:lvl2pPr>
            <a:lvl3pPr marL="914400" indent="0">
              <a:buNone/>
              <a:defRPr sz="1400" b="0">
                <a:latin typeface="Open Sans" panose="020B0606030504020204" pitchFamily="34" charset="0"/>
                <a:ea typeface="Open Sans" panose="020B0606030504020204" pitchFamily="34" charset="0"/>
                <a:cs typeface="Open Sans" panose="020B0606030504020204" pitchFamily="34" charset="0"/>
              </a:defRPr>
            </a:lvl3pPr>
            <a:lvl4pPr marL="1371600" indent="0">
              <a:buNone/>
              <a:defRPr sz="1200" b="0">
                <a:latin typeface="Open Sans" panose="020B0606030504020204" pitchFamily="34" charset="0"/>
                <a:ea typeface="Open Sans" panose="020B0606030504020204" pitchFamily="34" charset="0"/>
                <a:cs typeface="Open Sans" panose="020B0606030504020204" pitchFamily="34" charset="0"/>
              </a:defRPr>
            </a:lvl4pPr>
            <a:lvl5pPr marL="1828800" indent="0">
              <a:buNone/>
              <a:defRPr sz="1200" b="0">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Edit Master text styles</a:t>
            </a:r>
          </a:p>
        </p:txBody>
      </p:sp>
      <p:sp>
        <p:nvSpPr>
          <p:cNvPr id="11" name="Content Placeholder 6">
            <a:extLst>
              <a:ext uri="{FF2B5EF4-FFF2-40B4-BE49-F238E27FC236}">
                <a16:creationId xmlns:a16="http://schemas.microsoft.com/office/drawing/2014/main" id="{BC2003EF-9B8B-4B5C-A4E5-480DD5D1C407}"/>
              </a:ext>
            </a:extLst>
          </p:cNvPr>
          <p:cNvSpPr>
            <a:spLocks noGrp="1"/>
          </p:cNvSpPr>
          <p:nvPr>
            <p:ph sz="quarter" idx="16"/>
          </p:nvPr>
        </p:nvSpPr>
        <p:spPr>
          <a:xfrm>
            <a:off x="4857404" y="1537677"/>
            <a:ext cx="2419149" cy="1693689"/>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Text Placeholder 8">
            <a:extLst>
              <a:ext uri="{FF2B5EF4-FFF2-40B4-BE49-F238E27FC236}">
                <a16:creationId xmlns:a16="http://schemas.microsoft.com/office/drawing/2014/main" id="{43D8D1B7-097A-4C28-A3E5-E84E39035D9B}"/>
              </a:ext>
            </a:extLst>
          </p:cNvPr>
          <p:cNvSpPr>
            <a:spLocks noGrp="1"/>
          </p:cNvSpPr>
          <p:nvPr>
            <p:ph type="body" sz="quarter" idx="17"/>
          </p:nvPr>
        </p:nvSpPr>
        <p:spPr>
          <a:xfrm>
            <a:off x="4857404" y="3455269"/>
            <a:ext cx="2419149" cy="598488"/>
          </a:xfrm>
        </p:spPr>
        <p:txBody>
          <a:bodyPr>
            <a:noAutofit/>
          </a:bodyPr>
          <a:lstStyle>
            <a:lvl1pPr marL="0" indent="0" algn="ctr">
              <a:buNone/>
              <a:defRPr sz="1800" b="1">
                <a:solidFill>
                  <a:srgbClr val="3B3B3B"/>
                </a:solidFill>
                <a:latin typeface="Century Gothic" panose="020B0502020202020204" pitchFamily="34" charset="0"/>
                <a:cs typeface="Kanit" panose="00000500000000000000" pitchFamily="2" charset="-34"/>
              </a:defRPr>
            </a:lvl1pPr>
            <a:lvl2pPr>
              <a:defRPr sz="1600" b="1"/>
            </a:lvl2pPr>
            <a:lvl3pPr>
              <a:defRPr sz="1400" b="1"/>
            </a:lvl3pPr>
            <a:lvl4pPr>
              <a:defRPr sz="1200" b="1"/>
            </a:lvl4pPr>
            <a:lvl5pPr>
              <a:defRPr sz="1200" b="1"/>
            </a:lvl5pPr>
          </a:lstStyle>
          <a:p>
            <a:pPr lvl="0"/>
            <a:r>
              <a:rPr lang="en-US" dirty="0"/>
              <a:t>Edit Master text styles</a:t>
            </a:r>
            <a:endParaRPr lang="en-AU" dirty="0"/>
          </a:p>
        </p:txBody>
      </p:sp>
      <p:sp>
        <p:nvSpPr>
          <p:cNvPr id="13" name="Text Placeholder 8">
            <a:extLst>
              <a:ext uri="{FF2B5EF4-FFF2-40B4-BE49-F238E27FC236}">
                <a16:creationId xmlns:a16="http://schemas.microsoft.com/office/drawing/2014/main" id="{F4D23DA5-CCB3-432D-908F-FF676290CA7A}"/>
              </a:ext>
            </a:extLst>
          </p:cNvPr>
          <p:cNvSpPr>
            <a:spLocks noGrp="1"/>
          </p:cNvSpPr>
          <p:nvPr>
            <p:ph type="body" sz="quarter" idx="18"/>
          </p:nvPr>
        </p:nvSpPr>
        <p:spPr>
          <a:xfrm>
            <a:off x="4857403" y="4242041"/>
            <a:ext cx="2419149" cy="1859496"/>
          </a:xfrm>
        </p:spPr>
        <p:txBody>
          <a:bodyPr>
            <a:noAutofit/>
          </a:bodyPr>
          <a:lstStyle>
            <a:lvl1pPr marL="0" indent="0" algn="ctr">
              <a:buFont typeface="Arial" panose="020B0604020202020204" pitchFamily="34" charset="0"/>
              <a:buNone/>
              <a:defRPr sz="1200" b="0">
                <a:solidFill>
                  <a:srgbClr val="833146"/>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1600" b="0">
                <a:latin typeface="Open Sans" panose="020B0606030504020204" pitchFamily="34" charset="0"/>
                <a:ea typeface="Open Sans" panose="020B0606030504020204" pitchFamily="34" charset="0"/>
                <a:cs typeface="Open Sans" panose="020B0606030504020204" pitchFamily="34" charset="0"/>
              </a:defRPr>
            </a:lvl2pPr>
            <a:lvl3pPr marL="914400" indent="0">
              <a:buNone/>
              <a:defRPr sz="1400" b="0">
                <a:latin typeface="Open Sans" panose="020B0606030504020204" pitchFamily="34" charset="0"/>
                <a:ea typeface="Open Sans" panose="020B0606030504020204" pitchFamily="34" charset="0"/>
                <a:cs typeface="Open Sans" panose="020B0606030504020204" pitchFamily="34" charset="0"/>
              </a:defRPr>
            </a:lvl3pPr>
            <a:lvl4pPr marL="1371600" indent="0">
              <a:buNone/>
              <a:defRPr sz="1200" b="0">
                <a:latin typeface="Open Sans" panose="020B0606030504020204" pitchFamily="34" charset="0"/>
                <a:ea typeface="Open Sans" panose="020B0606030504020204" pitchFamily="34" charset="0"/>
                <a:cs typeface="Open Sans" panose="020B0606030504020204" pitchFamily="34" charset="0"/>
              </a:defRPr>
            </a:lvl4pPr>
            <a:lvl5pPr marL="1828800" indent="0">
              <a:buNone/>
              <a:defRPr sz="1200" b="0">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Edit Master text styles</a:t>
            </a:r>
          </a:p>
        </p:txBody>
      </p:sp>
      <p:sp>
        <p:nvSpPr>
          <p:cNvPr id="14" name="Content Placeholder 6">
            <a:extLst>
              <a:ext uri="{FF2B5EF4-FFF2-40B4-BE49-F238E27FC236}">
                <a16:creationId xmlns:a16="http://schemas.microsoft.com/office/drawing/2014/main" id="{02778BF4-BBE7-40E5-87DC-2CBA78AA7F87}"/>
              </a:ext>
            </a:extLst>
          </p:cNvPr>
          <p:cNvSpPr>
            <a:spLocks noGrp="1"/>
          </p:cNvSpPr>
          <p:nvPr>
            <p:ph sz="quarter" idx="19"/>
          </p:nvPr>
        </p:nvSpPr>
        <p:spPr>
          <a:xfrm>
            <a:off x="8093825" y="1537677"/>
            <a:ext cx="2419149" cy="1693689"/>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Text Placeholder 8">
            <a:extLst>
              <a:ext uri="{FF2B5EF4-FFF2-40B4-BE49-F238E27FC236}">
                <a16:creationId xmlns:a16="http://schemas.microsoft.com/office/drawing/2014/main" id="{69DEE523-E9BF-44D5-BA60-069E8C66FF25}"/>
              </a:ext>
            </a:extLst>
          </p:cNvPr>
          <p:cNvSpPr>
            <a:spLocks noGrp="1"/>
          </p:cNvSpPr>
          <p:nvPr>
            <p:ph type="body" sz="quarter" idx="20"/>
          </p:nvPr>
        </p:nvSpPr>
        <p:spPr>
          <a:xfrm>
            <a:off x="8093825" y="3455269"/>
            <a:ext cx="2419149" cy="598488"/>
          </a:xfrm>
        </p:spPr>
        <p:txBody>
          <a:bodyPr>
            <a:noAutofit/>
          </a:bodyPr>
          <a:lstStyle>
            <a:lvl1pPr marL="0" indent="0" algn="ctr">
              <a:buNone/>
              <a:defRPr sz="1800" b="1">
                <a:solidFill>
                  <a:srgbClr val="3B3B3B"/>
                </a:solidFill>
                <a:latin typeface="Century Gothic" panose="020B0502020202020204" pitchFamily="34" charset="0"/>
                <a:cs typeface="Kanit" panose="00000500000000000000" pitchFamily="2" charset="-34"/>
              </a:defRPr>
            </a:lvl1pPr>
            <a:lvl2pPr>
              <a:defRPr sz="1600" b="1"/>
            </a:lvl2pPr>
            <a:lvl3pPr>
              <a:defRPr sz="1400" b="1"/>
            </a:lvl3pPr>
            <a:lvl4pPr>
              <a:defRPr sz="1200" b="1"/>
            </a:lvl4pPr>
            <a:lvl5pPr>
              <a:defRPr sz="1200" b="1"/>
            </a:lvl5pPr>
          </a:lstStyle>
          <a:p>
            <a:pPr lvl="0"/>
            <a:r>
              <a:rPr lang="en-US" dirty="0"/>
              <a:t>Edit Master text styles</a:t>
            </a:r>
            <a:endParaRPr lang="en-AU" dirty="0"/>
          </a:p>
        </p:txBody>
      </p:sp>
      <p:sp>
        <p:nvSpPr>
          <p:cNvPr id="16" name="Text Placeholder 8">
            <a:extLst>
              <a:ext uri="{FF2B5EF4-FFF2-40B4-BE49-F238E27FC236}">
                <a16:creationId xmlns:a16="http://schemas.microsoft.com/office/drawing/2014/main" id="{473858B9-6F55-4F94-8F58-3B0A4B3A0BE7}"/>
              </a:ext>
            </a:extLst>
          </p:cNvPr>
          <p:cNvSpPr>
            <a:spLocks noGrp="1"/>
          </p:cNvSpPr>
          <p:nvPr>
            <p:ph type="body" sz="quarter" idx="21"/>
          </p:nvPr>
        </p:nvSpPr>
        <p:spPr>
          <a:xfrm>
            <a:off x="8093824" y="4242041"/>
            <a:ext cx="2419149" cy="1859496"/>
          </a:xfrm>
        </p:spPr>
        <p:txBody>
          <a:bodyPr>
            <a:noAutofit/>
          </a:bodyPr>
          <a:lstStyle>
            <a:lvl1pPr marL="0" indent="0" algn="ctr">
              <a:buFont typeface="Arial" panose="020B0604020202020204" pitchFamily="34" charset="0"/>
              <a:buNone/>
              <a:defRPr sz="1200" b="0">
                <a:solidFill>
                  <a:srgbClr val="833146"/>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1600" b="0">
                <a:latin typeface="Open Sans" panose="020B0606030504020204" pitchFamily="34" charset="0"/>
                <a:ea typeface="Open Sans" panose="020B0606030504020204" pitchFamily="34" charset="0"/>
                <a:cs typeface="Open Sans" panose="020B0606030504020204" pitchFamily="34" charset="0"/>
              </a:defRPr>
            </a:lvl2pPr>
            <a:lvl3pPr marL="914400" indent="0">
              <a:buNone/>
              <a:defRPr sz="1400" b="0">
                <a:latin typeface="Open Sans" panose="020B0606030504020204" pitchFamily="34" charset="0"/>
                <a:ea typeface="Open Sans" panose="020B0606030504020204" pitchFamily="34" charset="0"/>
                <a:cs typeface="Open Sans" panose="020B0606030504020204" pitchFamily="34" charset="0"/>
              </a:defRPr>
            </a:lvl3pPr>
            <a:lvl4pPr marL="1371600" indent="0">
              <a:buNone/>
              <a:defRPr sz="1200" b="0">
                <a:latin typeface="Open Sans" panose="020B0606030504020204" pitchFamily="34" charset="0"/>
                <a:ea typeface="Open Sans" panose="020B0606030504020204" pitchFamily="34" charset="0"/>
                <a:cs typeface="Open Sans" panose="020B0606030504020204" pitchFamily="34" charset="0"/>
              </a:defRPr>
            </a:lvl4pPr>
            <a:lvl5pPr marL="1828800" indent="0">
              <a:buNone/>
              <a:defRPr sz="1200" b="0">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Edit Master text styles</a:t>
            </a:r>
          </a:p>
        </p:txBody>
      </p:sp>
      <p:cxnSp>
        <p:nvCxnSpPr>
          <p:cNvPr id="18" name="Straight Connector 17">
            <a:extLst>
              <a:ext uri="{FF2B5EF4-FFF2-40B4-BE49-F238E27FC236}">
                <a16:creationId xmlns:a16="http://schemas.microsoft.com/office/drawing/2014/main" id="{C9F0DF47-B0BB-437A-ABBA-63C8445674CA}"/>
              </a:ext>
            </a:extLst>
          </p:cNvPr>
          <p:cNvCxnSpPr>
            <a:cxnSpLocks/>
          </p:cNvCxnSpPr>
          <p:nvPr userDrawn="1"/>
        </p:nvCxnSpPr>
        <p:spPr>
          <a:xfrm>
            <a:off x="4463935" y="1820483"/>
            <a:ext cx="0" cy="3355627"/>
          </a:xfrm>
          <a:prstGeom prst="line">
            <a:avLst/>
          </a:prstGeom>
          <a:ln>
            <a:solidFill>
              <a:srgbClr val="B6B6B6"/>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0004749-E85E-4EAD-B151-F41BFEDB6AA6}"/>
              </a:ext>
            </a:extLst>
          </p:cNvPr>
          <p:cNvCxnSpPr>
            <a:cxnSpLocks/>
          </p:cNvCxnSpPr>
          <p:nvPr userDrawn="1"/>
        </p:nvCxnSpPr>
        <p:spPr>
          <a:xfrm>
            <a:off x="7699339" y="1811152"/>
            <a:ext cx="0" cy="3355627"/>
          </a:xfrm>
          <a:prstGeom prst="line">
            <a:avLst/>
          </a:prstGeom>
          <a:ln>
            <a:solidFill>
              <a:srgbClr val="B6B6B6"/>
            </a:solidFill>
          </a:ln>
        </p:spPr>
        <p:style>
          <a:lnRef idx="1">
            <a:schemeClr val="accent1"/>
          </a:lnRef>
          <a:fillRef idx="0">
            <a:schemeClr val="accent1"/>
          </a:fillRef>
          <a:effectRef idx="0">
            <a:schemeClr val="accent1"/>
          </a:effectRef>
          <a:fontRef idx="minor">
            <a:schemeClr val="tx1"/>
          </a:fontRef>
        </p:style>
      </p:cxnSp>
      <p:sp>
        <p:nvSpPr>
          <p:cNvPr id="17" name="Text Placeholder 5">
            <a:extLst>
              <a:ext uri="{FF2B5EF4-FFF2-40B4-BE49-F238E27FC236}">
                <a16:creationId xmlns:a16="http://schemas.microsoft.com/office/drawing/2014/main" id="{A508F8D3-78AB-4AF9-BC51-98333F94FE35}"/>
              </a:ext>
            </a:extLst>
          </p:cNvPr>
          <p:cNvSpPr>
            <a:spLocks noGrp="1"/>
          </p:cNvSpPr>
          <p:nvPr>
            <p:ph type="body" sz="quarter" idx="12"/>
          </p:nvPr>
        </p:nvSpPr>
        <p:spPr>
          <a:xfrm>
            <a:off x="933421" y="921734"/>
            <a:ext cx="10325158" cy="315913"/>
          </a:xfrm>
        </p:spPr>
        <p:txBody>
          <a:bodyPr>
            <a:noAutofit/>
          </a:bodyPr>
          <a:lstStyle>
            <a:lvl1pPr marL="0" indent="0">
              <a:buFont typeface="Arial" panose="020B0604020202020204" pitchFamily="34" charset="0"/>
              <a:buNone/>
              <a:defRPr sz="14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pic>
        <p:nvPicPr>
          <p:cNvPr id="19" name="Picture 18">
            <a:extLst>
              <a:ext uri="{FF2B5EF4-FFF2-40B4-BE49-F238E27FC236}">
                <a16:creationId xmlns:a16="http://schemas.microsoft.com/office/drawing/2014/main" id="{1629BA65-65A0-4FCE-AEF6-BE3D2897E4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2019" y="6175400"/>
            <a:ext cx="847961" cy="501591"/>
          </a:xfrm>
          <a:prstGeom prst="rect">
            <a:avLst/>
          </a:prstGeom>
        </p:spPr>
      </p:pic>
    </p:spTree>
    <p:extLst>
      <p:ext uri="{BB962C8B-B14F-4D97-AF65-F5344CB8AC3E}">
        <p14:creationId xmlns:p14="http://schemas.microsoft.com/office/powerpoint/2010/main" val="21671066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Break">
    <p:bg>
      <p:bgPr>
        <a:solidFill>
          <a:srgbClr val="3B3B3B"/>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8FFE5-D4E3-4B85-B79B-F78793001C6A}"/>
              </a:ext>
            </a:extLst>
          </p:cNvPr>
          <p:cNvSpPr>
            <a:spLocks noGrp="1"/>
          </p:cNvSpPr>
          <p:nvPr>
            <p:ph type="title" hasCustomPrompt="1"/>
          </p:nvPr>
        </p:nvSpPr>
        <p:spPr>
          <a:xfrm>
            <a:off x="838200" y="2231248"/>
            <a:ext cx="10515600" cy="540961"/>
          </a:xfrm>
        </p:spPr>
        <p:txBody>
          <a:bodyPr/>
          <a:lstStyle>
            <a:lvl1pPr algn="ctr">
              <a:defRPr>
                <a:solidFill>
                  <a:schemeClr val="bg1"/>
                </a:solidFill>
              </a:defRPr>
            </a:lvl1pPr>
          </a:lstStyle>
          <a:p>
            <a:r>
              <a:rPr lang="en-US" dirty="0"/>
              <a:t>Section Title</a:t>
            </a:r>
            <a:endParaRPr lang="en-AU" dirty="0"/>
          </a:p>
        </p:txBody>
      </p:sp>
      <p:sp>
        <p:nvSpPr>
          <p:cNvPr id="8" name="Text Placeholder 7">
            <a:extLst>
              <a:ext uri="{FF2B5EF4-FFF2-40B4-BE49-F238E27FC236}">
                <a16:creationId xmlns:a16="http://schemas.microsoft.com/office/drawing/2014/main" id="{2D1B16CB-DB65-4B08-BABC-16B68CFA87E4}"/>
              </a:ext>
            </a:extLst>
          </p:cNvPr>
          <p:cNvSpPr>
            <a:spLocks noGrp="1"/>
          </p:cNvSpPr>
          <p:nvPr>
            <p:ph type="body" sz="quarter" idx="12" hasCustomPrompt="1"/>
          </p:nvPr>
        </p:nvSpPr>
        <p:spPr>
          <a:xfrm>
            <a:off x="838201" y="2869950"/>
            <a:ext cx="10515600" cy="1068308"/>
          </a:xfrm>
        </p:spPr>
        <p:txBody>
          <a:bodyPr>
            <a:normAutofit/>
          </a:bodyPr>
          <a:lstStyle>
            <a:lvl1pPr marL="0" indent="0" algn="ctr">
              <a:buNone/>
              <a:defRPr lang="en-AU" sz="1800" b="0" kern="1200"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Section Subtitle Text</a:t>
            </a:r>
            <a:endParaRPr lang="en-AU" dirty="0"/>
          </a:p>
        </p:txBody>
      </p:sp>
      <p:pic>
        <p:nvPicPr>
          <p:cNvPr id="5" name="Graphic 4">
            <a:extLst>
              <a:ext uri="{FF2B5EF4-FFF2-40B4-BE49-F238E27FC236}">
                <a16:creationId xmlns:a16="http://schemas.microsoft.com/office/drawing/2014/main" id="{C5651804-953A-4476-9590-A0C73182EFC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604586" y="6116624"/>
            <a:ext cx="982825" cy="522126"/>
          </a:xfrm>
          <a:prstGeom prst="rect">
            <a:avLst/>
          </a:prstGeom>
        </p:spPr>
      </p:pic>
    </p:spTree>
    <p:extLst>
      <p:ext uri="{BB962C8B-B14F-4D97-AF65-F5344CB8AC3E}">
        <p14:creationId xmlns:p14="http://schemas.microsoft.com/office/powerpoint/2010/main" val="17243871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Break Yellow">
    <p:bg>
      <p:bgPr>
        <a:solidFill>
          <a:srgbClr val="FFAB6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8FFE5-D4E3-4B85-B79B-F78793001C6A}"/>
              </a:ext>
            </a:extLst>
          </p:cNvPr>
          <p:cNvSpPr>
            <a:spLocks noGrp="1"/>
          </p:cNvSpPr>
          <p:nvPr>
            <p:ph type="title" hasCustomPrompt="1"/>
          </p:nvPr>
        </p:nvSpPr>
        <p:spPr>
          <a:xfrm>
            <a:off x="838200" y="2231248"/>
            <a:ext cx="10515600" cy="540961"/>
          </a:xfrm>
        </p:spPr>
        <p:txBody>
          <a:bodyPr/>
          <a:lstStyle>
            <a:lvl1pPr algn="ctr">
              <a:defRPr>
                <a:solidFill>
                  <a:srgbClr val="3B3B3B"/>
                </a:solidFill>
              </a:defRPr>
            </a:lvl1pPr>
          </a:lstStyle>
          <a:p>
            <a:r>
              <a:rPr lang="en-US" dirty="0"/>
              <a:t>Section Title</a:t>
            </a:r>
            <a:endParaRPr lang="en-AU" dirty="0"/>
          </a:p>
        </p:txBody>
      </p:sp>
      <p:sp>
        <p:nvSpPr>
          <p:cNvPr id="8" name="Text Placeholder 7">
            <a:extLst>
              <a:ext uri="{FF2B5EF4-FFF2-40B4-BE49-F238E27FC236}">
                <a16:creationId xmlns:a16="http://schemas.microsoft.com/office/drawing/2014/main" id="{2D1B16CB-DB65-4B08-BABC-16B68CFA87E4}"/>
              </a:ext>
            </a:extLst>
          </p:cNvPr>
          <p:cNvSpPr>
            <a:spLocks noGrp="1"/>
          </p:cNvSpPr>
          <p:nvPr>
            <p:ph type="body" sz="quarter" idx="12" hasCustomPrompt="1"/>
          </p:nvPr>
        </p:nvSpPr>
        <p:spPr>
          <a:xfrm>
            <a:off x="838201" y="2869950"/>
            <a:ext cx="10515600" cy="1068308"/>
          </a:xfrm>
        </p:spPr>
        <p:txBody>
          <a:bodyPr>
            <a:normAutofit/>
          </a:bodyPr>
          <a:lstStyle>
            <a:lvl1pPr marL="0" indent="0" algn="ctr">
              <a:buNone/>
              <a:defRPr lang="en-AU" sz="1800" b="0" kern="1200" dirty="0">
                <a:solidFill>
                  <a:srgbClr val="CF3E3E"/>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Section Subtitle Text</a:t>
            </a:r>
            <a:endParaRPr lang="en-AU" dirty="0"/>
          </a:p>
        </p:txBody>
      </p:sp>
      <p:pic>
        <p:nvPicPr>
          <p:cNvPr id="6" name="Graphic 5">
            <a:extLst>
              <a:ext uri="{FF2B5EF4-FFF2-40B4-BE49-F238E27FC236}">
                <a16:creationId xmlns:a16="http://schemas.microsoft.com/office/drawing/2014/main" id="{80508CA6-F0DB-4CA5-A376-6110800C797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604586" y="6116624"/>
            <a:ext cx="982825" cy="522126"/>
          </a:xfrm>
          <a:prstGeom prst="rect">
            <a:avLst/>
          </a:prstGeom>
        </p:spPr>
      </p:pic>
    </p:spTree>
    <p:extLst>
      <p:ext uri="{BB962C8B-B14F-4D97-AF65-F5344CB8AC3E}">
        <p14:creationId xmlns:p14="http://schemas.microsoft.com/office/powerpoint/2010/main" val="37796258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Break Orange">
    <p:bg>
      <p:bgPr>
        <a:solidFill>
          <a:srgbClr val="F5664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8FFE5-D4E3-4B85-B79B-F78793001C6A}"/>
              </a:ext>
            </a:extLst>
          </p:cNvPr>
          <p:cNvSpPr>
            <a:spLocks noGrp="1"/>
          </p:cNvSpPr>
          <p:nvPr>
            <p:ph type="title" hasCustomPrompt="1"/>
          </p:nvPr>
        </p:nvSpPr>
        <p:spPr>
          <a:xfrm>
            <a:off x="838200" y="2231248"/>
            <a:ext cx="10515600" cy="540961"/>
          </a:xfrm>
        </p:spPr>
        <p:txBody>
          <a:bodyPr/>
          <a:lstStyle>
            <a:lvl1pPr algn="ctr">
              <a:defRPr>
                <a:solidFill>
                  <a:schemeClr val="bg1"/>
                </a:solidFill>
              </a:defRPr>
            </a:lvl1pPr>
          </a:lstStyle>
          <a:p>
            <a:r>
              <a:rPr lang="en-US" dirty="0"/>
              <a:t>Section Title</a:t>
            </a:r>
            <a:endParaRPr lang="en-AU" dirty="0"/>
          </a:p>
        </p:txBody>
      </p:sp>
      <p:sp>
        <p:nvSpPr>
          <p:cNvPr id="8" name="Text Placeholder 7">
            <a:extLst>
              <a:ext uri="{FF2B5EF4-FFF2-40B4-BE49-F238E27FC236}">
                <a16:creationId xmlns:a16="http://schemas.microsoft.com/office/drawing/2014/main" id="{2D1B16CB-DB65-4B08-BABC-16B68CFA87E4}"/>
              </a:ext>
            </a:extLst>
          </p:cNvPr>
          <p:cNvSpPr>
            <a:spLocks noGrp="1"/>
          </p:cNvSpPr>
          <p:nvPr>
            <p:ph type="body" sz="quarter" idx="12" hasCustomPrompt="1"/>
          </p:nvPr>
        </p:nvSpPr>
        <p:spPr>
          <a:xfrm>
            <a:off x="838201" y="2869950"/>
            <a:ext cx="10515600" cy="1068308"/>
          </a:xfrm>
        </p:spPr>
        <p:txBody>
          <a:bodyPr>
            <a:normAutofit/>
          </a:bodyPr>
          <a:lstStyle>
            <a:lvl1pPr marL="0" indent="0" algn="ctr">
              <a:buNone/>
              <a:defRPr lang="en-AU" sz="1800" b="0" kern="1200" dirty="0">
                <a:solidFill>
                  <a:srgbClr val="3B3B3B"/>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Section Subtitle Text</a:t>
            </a:r>
            <a:endParaRPr lang="en-AU" dirty="0"/>
          </a:p>
        </p:txBody>
      </p:sp>
      <p:pic>
        <p:nvPicPr>
          <p:cNvPr id="5" name="Graphic 4">
            <a:extLst>
              <a:ext uri="{FF2B5EF4-FFF2-40B4-BE49-F238E27FC236}">
                <a16:creationId xmlns:a16="http://schemas.microsoft.com/office/drawing/2014/main" id="{7DE80EB9-2D6D-44D3-B765-DDF1A1F281A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604586" y="6116624"/>
            <a:ext cx="982825" cy="522126"/>
          </a:xfrm>
          <a:prstGeom prst="rect">
            <a:avLst/>
          </a:prstGeom>
        </p:spPr>
      </p:pic>
    </p:spTree>
    <p:extLst>
      <p:ext uri="{BB962C8B-B14F-4D97-AF65-F5344CB8AC3E}">
        <p14:creationId xmlns:p14="http://schemas.microsoft.com/office/powerpoint/2010/main" val="15012801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7" name="Rectangle 6"/>
          <p:cNvSpPr/>
          <p:nvPr userDrawn="1"/>
        </p:nvSpPr>
        <p:spPr>
          <a:xfrm>
            <a:off x="0" y="0"/>
            <a:ext cx="12192000" cy="1365813"/>
          </a:xfrm>
          <a:prstGeom prst="rect">
            <a:avLst/>
          </a:prstGeom>
          <a:solidFill>
            <a:srgbClr val="E65E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a:endParaRPr>
          </a:p>
        </p:txBody>
      </p:sp>
      <p:sp>
        <p:nvSpPr>
          <p:cNvPr id="2" name="Title 1"/>
          <p:cNvSpPr>
            <a:spLocks noGrp="1"/>
          </p:cNvSpPr>
          <p:nvPr>
            <p:ph type="title"/>
          </p:nvPr>
        </p:nvSpPr>
        <p:spPr>
          <a:xfrm>
            <a:off x="838200" y="365126"/>
            <a:ext cx="10515600" cy="734470"/>
          </a:xfrm>
        </p:spPr>
        <p:txBody>
          <a:bodyPr>
            <a:normAutofit/>
          </a:bodyPr>
          <a:lstStyle>
            <a:lvl1pPr>
              <a:defRPr sz="2800" b="0">
                <a:solidFill>
                  <a:schemeClr val="bg1"/>
                </a:solidFill>
                <a:latin typeface="Segoe UI" charset="0"/>
                <a:ea typeface="Segoe UI" charset="0"/>
                <a:cs typeface="Segoe UI" charset="0"/>
              </a:defRPr>
            </a:lvl1pPr>
          </a:lstStyle>
          <a:p>
            <a:r>
              <a:rPr lang="en-US" dirty="0"/>
              <a:t>Click to edit Master title style</a:t>
            </a:r>
          </a:p>
        </p:txBody>
      </p:sp>
      <p:sp>
        <p:nvSpPr>
          <p:cNvPr id="3" name="Content Placeholder 2"/>
          <p:cNvSpPr>
            <a:spLocks noGrp="1"/>
          </p:cNvSpPr>
          <p:nvPr>
            <p:ph idx="1"/>
          </p:nvPr>
        </p:nvSpPr>
        <p:spPr/>
        <p:txBody>
          <a:bodyPr/>
          <a:lstStyle>
            <a:lvl1pPr>
              <a:lnSpc>
                <a:spcPct val="150000"/>
              </a:lnSpc>
              <a:spcAft>
                <a:spcPts val="600"/>
              </a:spcAft>
              <a:defRPr>
                <a:latin typeface="Segoe UI" charset="0"/>
                <a:ea typeface="Segoe UI" charset="0"/>
                <a:cs typeface="Segoe UI" charset="0"/>
              </a:defRPr>
            </a:lvl1pPr>
            <a:lvl2pPr>
              <a:lnSpc>
                <a:spcPct val="100000"/>
              </a:lnSpc>
              <a:spcBef>
                <a:spcPts val="0"/>
              </a:spcBef>
              <a:spcAft>
                <a:spcPts val="300"/>
              </a:spcAft>
              <a:defRPr>
                <a:latin typeface="Segoe UI" charset="0"/>
                <a:ea typeface="Segoe UI" charset="0"/>
                <a:cs typeface="Segoe UI" charset="0"/>
              </a:defRPr>
            </a:lvl2pPr>
            <a:lvl3pPr>
              <a:lnSpc>
                <a:spcPct val="100000"/>
              </a:lnSpc>
              <a:spcBef>
                <a:spcPts val="0"/>
              </a:spcBef>
              <a:spcAft>
                <a:spcPts val="300"/>
              </a:spcAft>
              <a:defRPr>
                <a:latin typeface="Segoe UI" charset="0"/>
                <a:ea typeface="Segoe UI" charset="0"/>
                <a:cs typeface="Segoe UI" charset="0"/>
              </a:defRPr>
            </a:lvl3pPr>
            <a:lvl4pPr>
              <a:lnSpc>
                <a:spcPct val="100000"/>
              </a:lnSpc>
              <a:spcBef>
                <a:spcPts val="0"/>
              </a:spcBef>
              <a:spcAft>
                <a:spcPts val="300"/>
              </a:spcAft>
              <a:defRPr>
                <a:latin typeface="Segoe UI" charset="0"/>
                <a:ea typeface="Segoe UI" charset="0"/>
                <a:cs typeface="Segoe UI" charset="0"/>
              </a:defRPr>
            </a:lvl4pPr>
            <a:lvl5pPr>
              <a:lnSpc>
                <a:spcPct val="100000"/>
              </a:lnSpc>
              <a:spcBef>
                <a:spcPts val="0"/>
              </a:spcBef>
              <a:spcAft>
                <a:spcPts val="300"/>
              </a:spcAft>
              <a:defRPr>
                <a:latin typeface="Segoe UI" charset="0"/>
                <a:ea typeface="Segoe UI" charset="0"/>
                <a:cs typeface="Segoe UI"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696242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4BF5C8-CE3B-614D-8D21-213BF1D93854}" type="datetimeFigureOut">
              <a:rPr lang="en-US" smtClean="0"/>
              <a:t>9/27/2019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B4F69F-1381-854C-B3C4-8D97767FF45F}" type="slidenum">
              <a:rPr lang="en-US" smtClean="0"/>
              <a:t>‹#›</a:t>
            </a:fld>
            <a:endParaRPr lang="en-US"/>
          </a:p>
        </p:txBody>
      </p:sp>
    </p:spTree>
    <p:extLst>
      <p:ext uri="{BB962C8B-B14F-4D97-AF65-F5344CB8AC3E}">
        <p14:creationId xmlns:p14="http://schemas.microsoft.com/office/powerpoint/2010/main" val="468333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2410A58-2396-4359-881A-F4C6CCC509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3974"/>
          <a:stretch/>
        </p:blipFill>
        <p:spPr>
          <a:xfrm>
            <a:off x="0" y="0"/>
            <a:ext cx="12192000" cy="6858000"/>
          </a:xfrm>
          <a:prstGeom prst="rect">
            <a:avLst/>
          </a:prstGeom>
        </p:spPr>
      </p:pic>
      <p:sp>
        <p:nvSpPr>
          <p:cNvPr id="2" name="Title 1">
            <a:extLst>
              <a:ext uri="{FF2B5EF4-FFF2-40B4-BE49-F238E27FC236}">
                <a16:creationId xmlns:a16="http://schemas.microsoft.com/office/drawing/2014/main" id="{C0BD0840-AC3C-4B2D-86D3-A96F6B93ED32}"/>
              </a:ext>
            </a:extLst>
          </p:cNvPr>
          <p:cNvSpPr>
            <a:spLocks noGrp="1"/>
          </p:cNvSpPr>
          <p:nvPr>
            <p:ph type="ctrTitle"/>
          </p:nvPr>
        </p:nvSpPr>
        <p:spPr>
          <a:xfrm>
            <a:off x="1524000" y="1122363"/>
            <a:ext cx="9144000" cy="2078037"/>
          </a:xfrm>
          <a:prstGeom prst="rect">
            <a:avLst/>
          </a:prstGeom>
        </p:spPr>
        <p:txBody>
          <a:bodyPr anchor="b">
            <a:normAutofit/>
          </a:bodyPr>
          <a:lstStyle>
            <a:lvl1pPr algn="ctr">
              <a:defRPr sz="3600">
                <a:solidFill>
                  <a:srgbClr val="E15F35"/>
                </a:solidFill>
              </a:defRPr>
            </a:lvl1pPr>
          </a:lstStyle>
          <a:p>
            <a:r>
              <a:rPr lang="en-US" dirty="0"/>
              <a:t>Click to edit Master title style</a:t>
            </a:r>
            <a:endParaRPr lang="en-AU" dirty="0"/>
          </a:p>
        </p:txBody>
      </p:sp>
      <p:sp>
        <p:nvSpPr>
          <p:cNvPr id="3" name="Subtitle 2">
            <a:extLst>
              <a:ext uri="{FF2B5EF4-FFF2-40B4-BE49-F238E27FC236}">
                <a16:creationId xmlns:a16="http://schemas.microsoft.com/office/drawing/2014/main" id="{3A8A6FAA-0559-4A19-86DA-28EBF944AE74}"/>
              </a:ext>
            </a:extLst>
          </p:cNvPr>
          <p:cNvSpPr>
            <a:spLocks noGrp="1"/>
          </p:cNvSpPr>
          <p:nvPr>
            <p:ph type="subTitle" idx="1"/>
          </p:nvPr>
        </p:nvSpPr>
        <p:spPr>
          <a:xfrm>
            <a:off x="1524000" y="3359442"/>
            <a:ext cx="9144000" cy="755358"/>
          </a:xfrm>
        </p:spPr>
        <p:txBody>
          <a:bodyPr>
            <a:normAutofit/>
          </a:bodyPr>
          <a:lstStyle>
            <a:lvl1pPr marL="0" indent="0" algn="ctr">
              <a:buNone/>
              <a:defRPr sz="2000">
                <a:solidFill>
                  <a:srgbClr val="E4E4E4"/>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pic>
        <p:nvPicPr>
          <p:cNvPr id="6" name="Graphic 5">
            <a:extLst>
              <a:ext uri="{FF2B5EF4-FFF2-40B4-BE49-F238E27FC236}">
                <a16:creationId xmlns:a16="http://schemas.microsoft.com/office/drawing/2014/main" id="{658412E3-BB06-4A47-8F85-13A111432A1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291130" y="5423614"/>
            <a:ext cx="1609738" cy="855174"/>
          </a:xfrm>
          <a:prstGeom prst="rect">
            <a:avLst/>
          </a:prstGeom>
        </p:spPr>
      </p:pic>
    </p:spTree>
    <p:extLst>
      <p:ext uri="{BB962C8B-B14F-4D97-AF65-F5344CB8AC3E}">
        <p14:creationId xmlns:p14="http://schemas.microsoft.com/office/powerpoint/2010/main" val="23213222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ngl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C752-8208-418D-B308-D86FAC030560}"/>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D31C21FB-1D90-4EA2-BABE-958EE0CCEC7E}"/>
              </a:ext>
            </a:extLst>
          </p:cNvPr>
          <p:cNvSpPr>
            <a:spLocks noGrp="1"/>
          </p:cNvSpPr>
          <p:nvPr>
            <p:ph type="dt" sz="half" idx="10"/>
          </p:nvPr>
        </p:nvSpPr>
        <p:spPr/>
        <p:txBody>
          <a:bodyPr/>
          <a:lstStyle/>
          <a:p>
            <a:fld id="{B502D4D3-AA1F-479F-94B1-52A44960D338}" type="datetimeFigureOut">
              <a:rPr lang="en-AU" smtClean="0"/>
              <a:pPr/>
              <a:t>27/09/2019</a:t>
            </a:fld>
            <a:endParaRPr lang="en-AU"/>
          </a:p>
        </p:txBody>
      </p:sp>
      <p:sp>
        <p:nvSpPr>
          <p:cNvPr id="4" name="Slide Number Placeholder 3">
            <a:extLst>
              <a:ext uri="{FF2B5EF4-FFF2-40B4-BE49-F238E27FC236}">
                <a16:creationId xmlns:a16="http://schemas.microsoft.com/office/drawing/2014/main" id="{41E7519C-214B-4400-99F7-66BC71474171}"/>
              </a:ext>
            </a:extLst>
          </p:cNvPr>
          <p:cNvSpPr>
            <a:spLocks noGrp="1"/>
          </p:cNvSpPr>
          <p:nvPr>
            <p:ph type="sldNum" sz="quarter" idx="11"/>
          </p:nvPr>
        </p:nvSpPr>
        <p:spPr>
          <a:xfrm>
            <a:off x="10641806" y="6436780"/>
            <a:ext cx="711994" cy="180978"/>
          </a:xfrm>
          <a:prstGeom prst="rect">
            <a:avLst/>
          </a:prstGeom>
        </p:spPr>
        <p:txBody>
          <a:bodyPr/>
          <a:lstStyle/>
          <a:p>
            <a:fld id="{CA714419-7DF5-46A5-9C0B-5D62F50B7F14}" type="slidenum">
              <a:rPr lang="en-AU" smtClean="0"/>
              <a:pPr/>
              <a:t>‹#›</a:t>
            </a:fld>
            <a:endParaRPr lang="en-AU"/>
          </a:p>
        </p:txBody>
      </p:sp>
      <p:sp>
        <p:nvSpPr>
          <p:cNvPr id="8" name="Text Placeholder 5">
            <a:extLst>
              <a:ext uri="{FF2B5EF4-FFF2-40B4-BE49-F238E27FC236}">
                <a16:creationId xmlns:a16="http://schemas.microsoft.com/office/drawing/2014/main" id="{883B98C1-F89A-418B-AB47-C13CD5BC74AB}"/>
              </a:ext>
            </a:extLst>
          </p:cNvPr>
          <p:cNvSpPr>
            <a:spLocks noGrp="1"/>
          </p:cNvSpPr>
          <p:nvPr>
            <p:ph type="body" sz="quarter" idx="12"/>
          </p:nvPr>
        </p:nvSpPr>
        <p:spPr>
          <a:xfrm>
            <a:off x="933421" y="921734"/>
            <a:ext cx="10325158" cy="315913"/>
          </a:xfrm>
        </p:spPr>
        <p:txBody>
          <a:bodyPr>
            <a:noAutofit/>
          </a:bodyPr>
          <a:lstStyle>
            <a:lvl1pPr marL="0" indent="0">
              <a:buFont typeface="Arial" panose="020B0604020202020204" pitchFamily="34" charset="0"/>
              <a:buNone/>
              <a:defRPr sz="14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pic>
        <p:nvPicPr>
          <p:cNvPr id="10" name="Picture 9">
            <a:extLst>
              <a:ext uri="{FF2B5EF4-FFF2-40B4-BE49-F238E27FC236}">
                <a16:creationId xmlns:a16="http://schemas.microsoft.com/office/drawing/2014/main" id="{E16CE4A9-9297-4BA5-895F-6CA2475885E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2019" y="6175400"/>
            <a:ext cx="847961" cy="501591"/>
          </a:xfrm>
          <a:prstGeom prst="rect">
            <a:avLst/>
          </a:prstGeom>
        </p:spPr>
      </p:pic>
    </p:spTree>
    <p:extLst>
      <p:ext uri="{BB962C8B-B14F-4D97-AF65-F5344CB8AC3E}">
        <p14:creationId xmlns:p14="http://schemas.microsoft.com/office/powerpoint/2010/main" val="1007522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ngle Title (No Logo)">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318ECA1A-8AA7-4B35-9CC4-ACD0AA833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99648" y="6374100"/>
            <a:ext cx="223153" cy="279903"/>
          </a:xfrm>
          <a:prstGeom prst="rect">
            <a:avLst/>
          </a:prstGeom>
        </p:spPr>
      </p:pic>
      <p:sp>
        <p:nvSpPr>
          <p:cNvPr id="2" name="Title 1">
            <a:extLst>
              <a:ext uri="{FF2B5EF4-FFF2-40B4-BE49-F238E27FC236}">
                <a16:creationId xmlns:a16="http://schemas.microsoft.com/office/drawing/2014/main" id="{280AC752-8208-418D-B308-D86FAC030560}"/>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D31C21FB-1D90-4EA2-BABE-958EE0CCEC7E}"/>
              </a:ext>
            </a:extLst>
          </p:cNvPr>
          <p:cNvSpPr>
            <a:spLocks noGrp="1"/>
          </p:cNvSpPr>
          <p:nvPr>
            <p:ph type="dt" sz="half" idx="10"/>
          </p:nvPr>
        </p:nvSpPr>
        <p:spPr/>
        <p:txBody>
          <a:bodyPr/>
          <a:lstStyle/>
          <a:p>
            <a:fld id="{B502D4D3-AA1F-479F-94B1-52A44960D338}" type="datetimeFigureOut">
              <a:rPr lang="en-AU" smtClean="0"/>
              <a:pPr/>
              <a:t>27/09/2019</a:t>
            </a:fld>
            <a:endParaRPr lang="en-AU"/>
          </a:p>
        </p:txBody>
      </p:sp>
      <p:sp>
        <p:nvSpPr>
          <p:cNvPr id="4" name="Slide Number Placeholder 3">
            <a:extLst>
              <a:ext uri="{FF2B5EF4-FFF2-40B4-BE49-F238E27FC236}">
                <a16:creationId xmlns:a16="http://schemas.microsoft.com/office/drawing/2014/main" id="{41E7519C-214B-4400-99F7-66BC71474171}"/>
              </a:ext>
            </a:extLst>
          </p:cNvPr>
          <p:cNvSpPr>
            <a:spLocks noGrp="1"/>
          </p:cNvSpPr>
          <p:nvPr>
            <p:ph type="sldNum" sz="quarter" idx="11"/>
          </p:nvPr>
        </p:nvSpPr>
        <p:spPr>
          <a:xfrm>
            <a:off x="10641806" y="6436780"/>
            <a:ext cx="711994" cy="180978"/>
          </a:xfrm>
          <a:prstGeom prst="rect">
            <a:avLst/>
          </a:prstGeom>
        </p:spPr>
        <p:txBody>
          <a:bodyPr/>
          <a:lstStyle>
            <a:lvl1pPr>
              <a:defRPr>
                <a:solidFill>
                  <a:schemeClr val="bg1"/>
                </a:solidFill>
              </a:defRPr>
            </a:lvl1pPr>
          </a:lstStyle>
          <a:p>
            <a:fld id="{CA714419-7DF5-46A5-9C0B-5D62F50B7F14}" type="slidenum">
              <a:rPr lang="en-AU" smtClean="0"/>
              <a:pPr/>
              <a:t>‹#›</a:t>
            </a:fld>
            <a:endParaRPr lang="en-AU" dirty="0"/>
          </a:p>
        </p:txBody>
      </p:sp>
      <p:sp>
        <p:nvSpPr>
          <p:cNvPr id="7" name="Text Placeholder 5">
            <a:extLst>
              <a:ext uri="{FF2B5EF4-FFF2-40B4-BE49-F238E27FC236}">
                <a16:creationId xmlns:a16="http://schemas.microsoft.com/office/drawing/2014/main" id="{6BC90273-096D-41F7-901C-7C059FACB322}"/>
              </a:ext>
            </a:extLst>
          </p:cNvPr>
          <p:cNvSpPr>
            <a:spLocks noGrp="1"/>
          </p:cNvSpPr>
          <p:nvPr>
            <p:ph type="body" sz="quarter" idx="12"/>
          </p:nvPr>
        </p:nvSpPr>
        <p:spPr>
          <a:xfrm>
            <a:off x="933421" y="921734"/>
            <a:ext cx="10325158" cy="315913"/>
          </a:xfrm>
        </p:spPr>
        <p:txBody>
          <a:bodyPr>
            <a:noAutofit/>
          </a:bodyPr>
          <a:lstStyle>
            <a:lvl1pPr marL="0" indent="0">
              <a:buFont typeface="Arial" panose="020B0604020202020204" pitchFamily="34" charset="0"/>
              <a:buNone/>
              <a:defRPr sz="14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Tree>
    <p:extLst>
      <p:ext uri="{BB962C8B-B14F-4D97-AF65-F5344CB8AC3E}">
        <p14:creationId xmlns:p14="http://schemas.microsoft.com/office/powerpoint/2010/main" val="32309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verview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8ABB1CD-083B-4744-8F82-95CCD3CA8AB3}"/>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5701"/>
          <a:stretch/>
        </p:blipFill>
        <p:spPr>
          <a:xfrm>
            <a:off x="0" y="0"/>
            <a:ext cx="12192000" cy="6858000"/>
          </a:xfrm>
          <a:prstGeom prst="rect">
            <a:avLst/>
          </a:prstGeom>
          <a:solidFill>
            <a:schemeClr val="bg1"/>
          </a:solidFill>
        </p:spPr>
      </p:pic>
      <p:pic>
        <p:nvPicPr>
          <p:cNvPr id="7" name="Graphic 6">
            <a:extLst>
              <a:ext uri="{FF2B5EF4-FFF2-40B4-BE49-F238E27FC236}">
                <a16:creationId xmlns:a16="http://schemas.microsoft.com/office/drawing/2014/main" id="{7C78A2E5-2346-434E-8855-04F90AD9BB0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099648" y="6374100"/>
            <a:ext cx="223153" cy="279903"/>
          </a:xfrm>
          <a:prstGeom prst="rect">
            <a:avLst/>
          </a:prstGeom>
        </p:spPr>
      </p:pic>
      <p:sp>
        <p:nvSpPr>
          <p:cNvPr id="2" name="Title 1">
            <a:extLst>
              <a:ext uri="{FF2B5EF4-FFF2-40B4-BE49-F238E27FC236}">
                <a16:creationId xmlns:a16="http://schemas.microsoft.com/office/drawing/2014/main" id="{280AC752-8208-418D-B308-D86FAC030560}"/>
              </a:ext>
            </a:extLst>
          </p:cNvPr>
          <p:cNvSpPr>
            <a:spLocks noGrp="1"/>
          </p:cNvSpPr>
          <p:nvPr>
            <p:ph type="title" hasCustomPrompt="1"/>
          </p:nvPr>
        </p:nvSpPr>
        <p:spPr/>
        <p:txBody>
          <a:bodyPr/>
          <a:lstStyle>
            <a:lvl1pPr>
              <a:defRPr>
                <a:solidFill>
                  <a:srgbClr val="E15F35"/>
                </a:solidFill>
              </a:defRPr>
            </a:lvl1pPr>
          </a:lstStyle>
          <a:p>
            <a:r>
              <a:rPr lang="en-US" dirty="0"/>
              <a:t>Overview</a:t>
            </a:r>
            <a:endParaRPr lang="en-AU" dirty="0"/>
          </a:p>
        </p:txBody>
      </p:sp>
      <p:sp>
        <p:nvSpPr>
          <p:cNvPr id="3" name="Date Placeholder 2">
            <a:extLst>
              <a:ext uri="{FF2B5EF4-FFF2-40B4-BE49-F238E27FC236}">
                <a16:creationId xmlns:a16="http://schemas.microsoft.com/office/drawing/2014/main" id="{D31C21FB-1D90-4EA2-BABE-958EE0CCEC7E}"/>
              </a:ext>
            </a:extLst>
          </p:cNvPr>
          <p:cNvSpPr>
            <a:spLocks noGrp="1"/>
          </p:cNvSpPr>
          <p:nvPr>
            <p:ph type="dt" sz="half" idx="10"/>
          </p:nvPr>
        </p:nvSpPr>
        <p:spPr/>
        <p:txBody>
          <a:bodyPr/>
          <a:lstStyle/>
          <a:p>
            <a:fld id="{B502D4D3-AA1F-479F-94B1-52A44960D338}" type="datetimeFigureOut">
              <a:rPr lang="en-AU" smtClean="0"/>
              <a:pPr/>
              <a:t>27/09/2019</a:t>
            </a:fld>
            <a:endParaRPr lang="en-AU"/>
          </a:p>
        </p:txBody>
      </p:sp>
      <p:sp>
        <p:nvSpPr>
          <p:cNvPr id="4" name="Slide Number Placeholder 3">
            <a:extLst>
              <a:ext uri="{FF2B5EF4-FFF2-40B4-BE49-F238E27FC236}">
                <a16:creationId xmlns:a16="http://schemas.microsoft.com/office/drawing/2014/main" id="{41E7519C-214B-4400-99F7-66BC71474171}"/>
              </a:ext>
            </a:extLst>
          </p:cNvPr>
          <p:cNvSpPr>
            <a:spLocks noGrp="1"/>
          </p:cNvSpPr>
          <p:nvPr>
            <p:ph type="sldNum" sz="quarter" idx="11"/>
          </p:nvPr>
        </p:nvSpPr>
        <p:spPr>
          <a:xfrm>
            <a:off x="10641806" y="6436780"/>
            <a:ext cx="711994" cy="180978"/>
          </a:xfrm>
          <a:prstGeom prst="rect">
            <a:avLst/>
          </a:prstGeom>
        </p:spPr>
        <p:txBody>
          <a:bodyPr/>
          <a:lstStyle>
            <a:lvl1pPr>
              <a:defRPr>
                <a:solidFill>
                  <a:srgbClr val="3B3B3B"/>
                </a:solidFill>
              </a:defRPr>
            </a:lvl1pPr>
          </a:lstStyle>
          <a:p>
            <a:fld id="{CA714419-7DF5-46A5-9C0B-5D62F50B7F14}" type="slidenum">
              <a:rPr lang="en-AU" smtClean="0"/>
              <a:pPr/>
              <a:t>‹#›</a:t>
            </a:fld>
            <a:endParaRPr lang="en-AU"/>
          </a:p>
        </p:txBody>
      </p:sp>
      <p:sp>
        <p:nvSpPr>
          <p:cNvPr id="11" name="Text Placeholder 10">
            <a:extLst>
              <a:ext uri="{FF2B5EF4-FFF2-40B4-BE49-F238E27FC236}">
                <a16:creationId xmlns:a16="http://schemas.microsoft.com/office/drawing/2014/main" id="{800D6A0A-1154-4BEA-89EB-05429C38B6E4}"/>
              </a:ext>
            </a:extLst>
          </p:cNvPr>
          <p:cNvSpPr>
            <a:spLocks noGrp="1"/>
          </p:cNvSpPr>
          <p:nvPr>
            <p:ph type="body" sz="quarter" idx="13"/>
          </p:nvPr>
        </p:nvSpPr>
        <p:spPr>
          <a:xfrm>
            <a:off x="973282" y="1271213"/>
            <a:ext cx="5318876" cy="4841925"/>
          </a:xfrm>
        </p:spPr>
        <p:txBody>
          <a:bodyPr>
            <a:normAutofit/>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4780352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C752-8208-418D-B308-D86FAC030560}"/>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D31C21FB-1D90-4EA2-BABE-958EE0CCEC7E}"/>
              </a:ext>
            </a:extLst>
          </p:cNvPr>
          <p:cNvSpPr>
            <a:spLocks noGrp="1"/>
          </p:cNvSpPr>
          <p:nvPr>
            <p:ph type="dt" sz="half" idx="10"/>
          </p:nvPr>
        </p:nvSpPr>
        <p:spPr/>
        <p:txBody>
          <a:bodyPr/>
          <a:lstStyle/>
          <a:p>
            <a:fld id="{B502D4D3-AA1F-479F-94B1-52A44960D338}" type="datetimeFigureOut">
              <a:rPr lang="en-AU" smtClean="0"/>
              <a:pPr/>
              <a:t>27/09/2019</a:t>
            </a:fld>
            <a:endParaRPr lang="en-AU"/>
          </a:p>
        </p:txBody>
      </p:sp>
      <p:sp>
        <p:nvSpPr>
          <p:cNvPr id="4" name="Slide Number Placeholder 3">
            <a:extLst>
              <a:ext uri="{FF2B5EF4-FFF2-40B4-BE49-F238E27FC236}">
                <a16:creationId xmlns:a16="http://schemas.microsoft.com/office/drawing/2014/main" id="{41E7519C-214B-4400-99F7-66BC71474171}"/>
              </a:ext>
            </a:extLst>
          </p:cNvPr>
          <p:cNvSpPr>
            <a:spLocks noGrp="1"/>
          </p:cNvSpPr>
          <p:nvPr>
            <p:ph type="sldNum" sz="quarter" idx="11"/>
          </p:nvPr>
        </p:nvSpPr>
        <p:spPr>
          <a:xfrm>
            <a:off x="10641806" y="6436780"/>
            <a:ext cx="711994" cy="180978"/>
          </a:xfrm>
          <a:prstGeom prst="rect">
            <a:avLst/>
          </a:prstGeom>
        </p:spPr>
        <p:txBody>
          <a:bodyPr/>
          <a:lstStyle/>
          <a:p>
            <a:fld id="{CA714419-7DF5-46A5-9C0B-5D62F50B7F14}" type="slidenum">
              <a:rPr lang="en-AU" smtClean="0"/>
              <a:pPr/>
              <a:t>‹#›</a:t>
            </a:fld>
            <a:endParaRPr lang="en-AU"/>
          </a:p>
        </p:txBody>
      </p:sp>
      <p:sp>
        <p:nvSpPr>
          <p:cNvPr id="6" name="Text Placeholder 5">
            <a:extLst>
              <a:ext uri="{FF2B5EF4-FFF2-40B4-BE49-F238E27FC236}">
                <a16:creationId xmlns:a16="http://schemas.microsoft.com/office/drawing/2014/main" id="{09FC2507-67FF-4177-9711-F4575CABFBE2}"/>
              </a:ext>
            </a:extLst>
          </p:cNvPr>
          <p:cNvSpPr>
            <a:spLocks noGrp="1"/>
          </p:cNvSpPr>
          <p:nvPr>
            <p:ph type="body" sz="quarter" idx="12"/>
          </p:nvPr>
        </p:nvSpPr>
        <p:spPr>
          <a:xfrm>
            <a:off x="933421" y="921734"/>
            <a:ext cx="10325158" cy="315913"/>
          </a:xfrm>
        </p:spPr>
        <p:txBody>
          <a:bodyPr>
            <a:noAutofit/>
          </a:bodyPr>
          <a:lstStyle>
            <a:lvl1pPr marL="0" indent="0">
              <a:buFont typeface="Arial" panose="020B0604020202020204" pitchFamily="34" charset="0"/>
              <a:buNone/>
              <a:defRPr sz="14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
        <p:nvSpPr>
          <p:cNvPr id="7" name="Text Placeholder 6">
            <a:extLst>
              <a:ext uri="{FF2B5EF4-FFF2-40B4-BE49-F238E27FC236}">
                <a16:creationId xmlns:a16="http://schemas.microsoft.com/office/drawing/2014/main" id="{2A7C82EC-F071-4006-AFB1-1CFB02A866C5}"/>
              </a:ext>
            </a:extLst>
          </p:cNvPr>
          <p:cNvSpPr>
            <a:spLocks noGrp="1"/>
          </p:cNvSpPr>
          <p:nvPr>
            <p:ph type="body" sz="quarter" idx="13"/>
          </p:nvPr>
        </p:nvSpPr>
        <p:spPr>
          <a:xfrm>
            <a:off x="930275" y="1620982"/>
            <a:ext cx="3559175" cy="4395267"/>
          </a:xfrm>
        </p:spPr>
        <p:txBody>
          <a:bodyPr>
            <a:normAutofit/>
          </a:bodyPr>
          <a:lstStyle>
            <a:lvl1pPr marL="0" indent="0">
              <a:buNone/>
              <a:defRPr sz="1800"/>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9" name="Picture Placeholder 8">
            <a:extLst>
              <a:ext uri="{FF2B5EF4-FFF2-40B4-BE49-F238E27FC236}">
                <a16:creationId xmlns:a16="http://schemas.microsoft.com/office/drawing/2014/main" id="{F56845C1-318E-4A4B-9591-48DA38590635}"/>
              </a:ext>
            </a:extLst>
          </p:cNvPr>
          <p:cNvSpPr>
            <a:spLocks noGrp="1"/>
          </p:cNvSpPr>
          <p:nvPr>
            <p:ph type="pic" sz="quarter" idx="14"/>
          </p:nvPr>
        </p:nvSpPr>
        <p:spPr>
          <a:xfrm>
            <a:off x="4713288" y="1620839"/>
            <a:ext cx="6542087" cy="4383766"/>
          </a:xfrm>
        </p:spPr>
        <p:txBody>
          <a:bodyPr/>
          <a:lstStyle/>
          <a:p>
            <a:endParaRPr lang="en-AU"/>
          </a:p>
        </p:txBody>
      </p:sp>
      <p:pic>
        <p:nvPicPr>
          <p:cNvPr id="11" name="Picture 10">
            <a:extLst>
              <a:ext uri="{FF2B5EF4-FFF2-40B4-BE49-F238E27FC236}">
                <a16:creationId xmlns:a16="http://schemas.microsoft.com/office/drawing/2014/main" id="{290750C6-A6FD-4A4E-A104-A0F7C5EA0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2019" y="6175400"/>
            <a:ext cx="847961" cy="501591"/>
          </a:xfrm>
          <a:prstGeom prst="rect">
            <a:avLst/>
          </a:prstGeom>
        </p:spPr>
      </p:pic>
    </p:spTree>
    <p:extLst>
      <p:ext uri="{BB962C8B-B14F-4D97-AF65-F5344CB8AC3E}">
        <p14:creationId xmlns:p14="http://schemas.microsoft.com/office/powerpoint/2010/main" val="1238075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rge Image Spac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C752-8208-418D-B308-D86FAC030560}"/>
              </a:ext>
            </a:extLst>
          </p:cNvPr>
          <p:cNvSpPr>
            <a:spLocks noGrp="1"/>
          </p:cNvSpPr>
          <p:nvPr>
            <p:ph type="title"/>
          </p:nvPr>
        </p:nvSpPr>
        <p:spPr/>
        <p:txBody>
          <a:bodyPr/>
          <a:lstStyle/>
          <a:p>
            <a:r>
              <a:rPr lang="en-US"/>
              <a:t>Click to edit Master title style</a:t>
            </a:r>
            <a:endParaRPr lang="en-AU"/>
          </a:p>
        </p:txBody>
      </p:sp>
      <p:sp>
        <p:nvSpPr>
          <p:cNvPr id="7" name="Text Placeholder 6">
            <a:extLst>
              <a:ext uri="{FF2B5EF4-FFF2-40B4-BE49-F238E27FC236}">
                <a16:creationId xmlns:a16="http://schemas.microsoft.com/office/drawing/2014/main" id="{2A7C82EC-F071-4006-AFB1-1CFB02A866C5}"/>
              </a:ext>
            </a:extLst>
          </p:cNvPr>
          <p:cNvSpPr>
            <a:spLocks noGrp="1"/>
          </p:cNvSpPr>
          <p:nvPr>
            <p:ph type="body" sz="quarter" idx="13"/>
          </p:nvPr>
        </p:nvSpPr>
        <p:spPr>
          <a:xfrm>
            <a:off x="930275" y="1620982"/>
            <a:ext cx="3559175" cy="4395267"/>
          </a:xfrm>
        </p:spPr>
        <p:txBody>
          <a:bodyPr>
            <a:normAutofit/>
          </a:bodyPr>
          <a:lstStyle>
            <a:lvl1pPr marL="0" indent="0">
              <a:buNone/>
              <a:defRPr sz="1800"/>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5">
            <a:extLst>
              <a:ext uri="{FF2B5EF4-FFF2-40B4-BE49-F238E27FC236}">
                <a16:creationId xmlns:a16="http://schemas.microsoft.com/office/drawing/2014/main" id="{F31A4B7B-8D7C-479D-A61A-FEB7625F051A}"/>
              </a:ext>
            </a:extLst>
          </p:cNvPr>
          <p:cNvSpPr>
            <a:spLocks noGrp="1"/>
          </p:cNvSpPr>
          <p:nvPr>
            <p:ph type="body" sz="quarter" idx="12"/>
          </p:nvPr>
        </p:nvSpPr>
        <p:spPr>
          <a:xfrm>
            <a:off x="933421" y="921734"/>
            <a:ext cx="10325158" cy="315913"/>
          </a:xfrm>
        </p:spPr>
        <p:txBody>
          <a:bodyPr>
            <a:noAutofit/>
          </a:bodyPr>
          <a:lstStyle>
            <a:lvl1pPr marL="0" indent="0">
              <a:buFont typeface="Arial" panose="020B0604020202020204" pitchFamily="34" charset="0"/>
              <a:buNone/>
              <a:defRPr sz="14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pic>
        <p:nvPicPr>
          <p:cNvPr id="10" name="Graphic 9">
            <a:extLst>
              <a:ext uri="{FF2B5EF4-FFF2-40B4-BE49-F238E27FC236}">
                <a16:creationId xmlns:a16="http://schemas.microsoft.com/office/drawing/2014/main" id="{D6A21E44-5533-4E24-8F4A-B34B08D3FF5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99648" y="6374100"/>
            <a:ext cx="223153" cy="279903"/>
          </a:xfrm>
          <a:prstGeom prst="rect">
            <a:avLst/>
          </a:prstGeom>
        </p:spPr>
      </p:pic>
      <p:sp>
        <p:nvSpPr>
          <p:cNvPr id="11" name="Slide Number Placeholder 3">
            <a:extLst>
              <a:ext uri="{FF2B5EF4-FFF2-40B4-BE49-F238E27FC236}">
                <a16:creationId xmlns:a16="http://schemas.microsoft.com/office/drawing/2014/main" id="{6502B422-5B68-4EDE-BE1A-BC91C18CCC28}"/>
              </a:ext>
            </a:extLst>
          </p:cNvPr>
          <p:cNvSpPr>
            <a:spLocks noGrp="1"/>
          </p:cNvSpPr>
          <p:nvPr>
            <p:ph type="sldNum" sz="quarter" idx="11"/>
          </p:nvPr>
        </p:nvSpPr>
        <p:spPr>
          <a:xfrm>
            <a:off x="10641806" y="6436780"/>
            <a:ext cx="711994" cy="180978"/>
          </a:xfrm>
          <a:prstGeom prst="rect">
            <a:avLst/>
          </a:prstGeom>
        </p:spPr>
        <p:txBody>
          <a:bodyPr/>
          <a:lstStyle>
            <a:lvl1pPr>
              <a:defRPr>
                <a:solidFill>
                  <a:schemeClr val="bg1"/>
                </a:solidFill>
              </a:defRPr>
            </a:lvl1pPr>
          </a:lstStyle>
          <a:p>
            <a:fld id="{CA714419-7DF5-46A5-9C0B-5D62F50B7F14}" type="slidenum">
              <a:rPr lang="en-AU" smtClean="0"/>
              <a:pPr/>
              <a:t>‹#›</a:t>
            </a:fld>
            <a:endParaRPr lang="en-AU"/>
          </a:p>
        </p:txBody>
      </p:sp>
      <p:pic>
        <p:nvPicPr>
          <p:cNvPr id="8" name="Graphic 7">
            <a:extLst>
              <a:ext uri="{FF2B5EF4-FFF2-40B4-BE49-F238E27FC236}">
                <a16:creationId xmlns:a16="http://schemas.microsoft.com/office/drawing/2014/main" id="{DFD7186B-8667-410C-8E89-E19F763E107C}"/>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851076" y="6374100"/>
            <a:ext cx="472412" cy="264650"/>
          </a:xfrm>
          <a:prstGeom prst="rect">
            <a:avLst/>
          </a:prstGeom>
        </p:spPr>
      </p:pic>
    </p:spTree>
    <p:extLst>
      <p:ext uri="{BB962C8B-B14F-4D97-AF65-F5344CB8AC3E}">
        <p14:creationId xmlns:p14="http://schemas.microsoft.com/office/powerpoint/2010/main" val="1506544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ual Tex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C752-8208-418D-B308-D86FAC030560}"/>
              </a:ext>
            </a:extLst>
          </p:cNvPr>
          <p:cNvSpPr>
            <a:spLocks noGrp="1"/>
          </p:cNvSpPr>
          <p:nvPr>
            <p:ph type="title"/>
          </p:nvPr>
        </p:nvSpPr>
        <p:spPr/>
        <p:txBody>
          <a:bodyPr/>
          <a:lstStyle/>
          <a:p>
            <a:r>
              <a:rPr lang="en-US"/>
              <a:t>Click to edit Master title style</a:t>
            </a:r>
            <a:endParaRPr lang="en-AU"/>
          </a:p>
        </p:txBody>
      </p:sp>
      <p:sp>
        <p:nvSpPr>
          <p:cNvPr id="7" name="Text Placeholder 6">
            <a:extLst>
              <a:ext uri="{FF2B5EF4-FFF2-40B4-BE49-F238E27FC236}">
                <a16:creationId xmlns:a16="http://schemas.microsoft.com/office/drawing/2014/main" id="{2A7C82EC-F071-4006-AFB1-1CFB02A866C5}"/>
              </a:ext>
            </a:extLst>
          </p:cNvPr>
          <p:cNvSpPr>
            <a:spLocks noGrp="1"/>
          </p:cNvSpPr>
          <p:nvPr>
            <p:ph type="body" sz="quarter" idx="13"/>
          </p:nvPr>
        </p:nvSpPr>
        <p:spPr>
          <a:xfrm>
            <a:off x="930275" y="1620982"/>
            <a:ext cx="4755301" cy="4395267"/>
          </a:xfrm>
        </p:spPr>
        <p:txBody>
          <a:bodyPr>
            <a:normAutofit/>
          </a:bodyPr>
          <a:lstStyle>
            <a:lvl1pPr marL="0" indent="0">
              <a:buNone/>
              <a:defRPr sz="1800"/>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5">
            <a:extLst>
              <a:ext uri="{FF2B5EF4-FFF2-40B4-BE49-F238E27FC236}">
                <a16:creationId xmlns:a16="http://schemas.microsoft.com/office/drawing/2014/main" id="{F31A4B7B-8D7C-479D-A61A-FEB7625F051A}"/>
              </a:ext>
            </a:extLst>
          </p:cNvPr>
          <p:cNvSpPr>
            <a:spLocks noGrp="1"/>
          </p:cNvSpPr>
          <p:nvPr>
            <p:ph type="body" sz="quarter" idx="12"/>
          </p:nvPr>
        </p:nvSpPr>
        <p:spPr>
          <a:xfrm>
            <a:off x="933421" y="921734"/>
            <a:ext cx="10325158" cy="315913"/>
          </a:xfrm>
        </p:spPr>
        <p:txBody>
          <a:bodyPr>
            <a:noAutofit/>
          </a:bodyPr>
          <a:lstStyle>
            <a:lvl1pPr marL="0" indent="0">
              <a:buFont typeface="Arial" panose="020B0604020202020204" pitchFamily="34" charset="0"/>
              <a:buNone/>
              <a:defRPr sz="14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
        <p:nvSpPr>
          <p:cNvPr id="6" name="Text Placeholder 6">
            <a:extLst>
              <a:ext uri="{FF2B5EF4-FFF2-40B4-BE49-F238E27FC236}">
                <a16:creationId xmlns:a16="http://schemas.microsoft.com/office/drawing/2014/main" id="{88158D6B-81D9-4F83-BFD4-3DD3C5E2481F}"/>
              </a:ext>
            </a:extLst>
          </p:cNvPr>
          <p:cNvSpPr>
            <a:spLocks noGrp="1"/>
          </p:cNvSpPr>
          <p:nvPr>
            <p:ph type="body" sz="quarter" idx="14"/>
          </p:nvPr>
        </p:nvSpPr>
        <p:spPr>
          <a:xfrm>
            <a:off x="6503278" y="1620981"/>
            <a:ext cx="4755301" cy="4395267"/>
          </a:xfrm>
        </p:spPr>
        <p:txBody>
          <a:bodyPr>
            <a:normAutofit/>
          </a:bodyPr>
          <a:lstStyle>
            <a:lvl1pPr marL="0" indent="0">
              <a:buNone/>
              <a:defRPr sz="1800"/>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9" name="Slide Number Placeholder 3">
            <a:extLst>
              <a:ext uri="{FF2B5EF4-FFF2-40B4-BE49-F238E27FC236}">
                <a16:creationId xmlns:a16="http://schemas.microsoft.com/office/drawing/2014/main" id="{7EA8AC4D-3FAB-4F8D-AC13-DCEF571B5F79}"/>
              </a:ext>
            </a:extLst>
          </p:cNvPr>
          <p:cNvSpPr>
            <a:spLocks noGrp="1"/>
          </p:cNvSpPr>
          <p:nvPr>
            <p:ph type="sldNum" sz="quarter" idx="11"/>
          </p:nvPr>
        </p:nvSpPr>
        <p:spPr>
          <a:xfrm>
            <a:off x="10641806" y="6436780"/>
            <a:ext cx="711994" cy="180978"/>
          </a:xfrm>
          <a:prstGeom prst="rect">
            <a:avLst/>
          </a:prstGeom>
        </p:spPr>
        <p:txBody>
          <a:bodyPr/>
          <a:lstStyle/>
          <a:p>
            <a:fld id="{CA714419-7DF5-46A5-9C0B-5D62F50B7F14}" type="slidenum">
              <a:rPr lang="en-AU" smtClean="0"/>
              <a:pPr/>
              <a:t>‹#›</a:t>
            </a:fld>
            <a:endParaRPr lang="en-AU"/>
          </a:p>
        </p:txBody>
      </p:sp>
      <p:sp>
        <p:nvSpPr>
          <p:cNvPr id="10" name="Date Placeholder 2">
            <a:extLst>
              <a:ext uri="{FF2B5EF4-FFF2-40B4-BE49-F238E27FC236}">
                <a16:creationId xmlns:a16="http://schemas.microsoft.com/office/drawing/2014/main" id="{EC8C46E4-BEA6-4BDE-A7A0-C9EEBCEBCD47}"/>
              </a:ext>
            </a:extLst>
          </p:cNvPr>
          <p:cNvSpPr>
            <a:spLocks noGrp="1"/>
          </p:cNvSpPr>
          <p:nvPr>
            <p:ph type="dt" sz="half" idx="10"/>
          </p:nvPr>
        </p:nvSpPr>
        <p:spPr>
          <a:xfrm>
            <a:off x="838200" y="6448425"/>
            <a:ext cx="1151466" cy="180976"/>
          </a:xfrm>
        </p:spPr>
        <p:txBody>
          <a:bodyPr/>
          <a:lstStyle/>
          <a:p>
            <a:fld id="{B502D4D3-AA1F-479F-94B1-52A44960D338}" type="datetimeFigureOut">
              <a:rPr lang="en-AU" smtClean="0"/>
              <a:pPr/>
              <a:t>27/09/2019</a:t>
            </a:fld>
            <a:endParaRPr lang="en-AU" dirty="0"/>
          </a:p>
        </p:txBody>
      </p:sp>
      <p:pic>
        <p:nvPicPr>
          <p:cNvPr id="11" name="Picture 10">
            <a:extLst>
              <a:ext uri="{FF2B5EF4-FFF2-40B4-BE49-F238E27FC236}">
                <a16:creationId xmlns:a16="http://schemas.microsoft.com/office/drawing/2014/main" id="{80DD265A-B4B5-49BD-9F2E-CD69E534D4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2019" y="6175400"/>
            <a:ext cx="847961" cy="501591"/>
          </a:xfrm>
          <a:prstGeom prst="rect">
            <a:avLst/>
          </a:prstGeom>
        </p:spPr>
      </p:pic>
    </p:spTree>
    <p:extLst>
      <p:ext uri="{BB962C8B-B14F-4D97-AF65-F5344CB8AC3E}">
        <p14:creationId xmlns:p14="http://schemas.microsoft.com/office/powerpoint/2010/main" val="2346505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er Text Blank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C752-8208-418D-B308-D86FAC030560}"/>
              </a:ext>
            </a:extLst>
          </p:cNvPr>
          <p:cNvSpPr>
            <a:spLocks noGrp="1"/>
          </p:cNvSpPr>
          <p:nvPr>
            <p:ph type="title"/>
          </p:nvPr>
        </p:nvSpPr>
        <p:spPr/>
        <p:txBody>
          <a:bodyPr/>
          <a:lstStyle/>
          <a:p>
            <a:r>
              <a:rPr lang="en-US"/>
              <a:t>Click to edit Master title style</a:t>
            </a:r>
            <a:endParaRPr lang="en-AU"/>
          </a:p>
        </p:txBody>
      </p:sp>
      <p:sp>
        <p:nvSpPr>
          <p:cNvPr id="7" name="Text Placeholder 6">
            <a:extLst>
              <a:ext uri="{FF2B5EF4-FFF2-40B4-BE49-F238E27FC236}">
                <a16:creationId xmlns:a16="http://schemas.microsoft.com/office/drawing/2014/main" id="{2A7C82EC-F071-4006-AFB1-1CFB02A866C5}"/>
              </a:ext>
            </a:extLst>
          </p:cNvPr>
          <p:cNvSpPr>
            <a:spLocks noGrp="1"/>
          </p:cNvSpPr>
          <p:nvPr>
            <p:ph type="body" sz="quarter" idx="13"/>
          </p:nvPr>
        </p:nvSpPr>
        <p:spPr>
          <a:xfrm>
            <a:off x="933421" y="4680065"/>
            <a:ext cx="10325158" cy="1336184"/>
          </a:xfrm>
        </p:spPr>
        <p:txBody>
          <a:bodyPr>
            <a:normAutofit/>
          </a:bodyPr>
          <a:lstStyle>
            <a:lvl1pPr marL="0" indent="0">
              <a:buNone/>
              <a:defRPr sz="1800"/>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5">
            <a:extLst>
              <a:ext uri="{FF2B5EF4-FFF2-40B4-BE49-F238E27FC236}">
                <a16:creationId xmlns:a16="http://schemas.microsoft.com/office/drawing/2014/main" id="{F31A4B7B-8D7C-479D-A61A-FEB7625F051A}"/>
              </a:ext>
            </a:extLst>
          </p:cNvPr>
          <p:cNvSpPr>
            <a:spLocks noGrp="1"/>
          </p:cNvSpPr>
          <p:nvPr>
            <p:ph type="body" sz="quarter" idx="12"/>
          </p:nvPr>
        </p:nvSpPr>
        <p:spPr>
          <a:xfrm>
            <a:off x="933421" y="921734"/>
            <a:ext cx="10325158" cy="315913"/>
          </a:xfrm>
        </p:spPr>
        <p:txBody>
          <a:bodyPr>
            <a:noAutofit/>
          </a:bodyPr>
          <a:lstStyle>
            <a:lvl1pPr marL="0" indent="0">
              <a:buFont typeface="Arial" panose="020B0604020202020204" pitchFamily="34" charset="0"/>
              <a:buNone/>
              <a:defRPr sz="14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
        <p:nvSpPr>
          <p:cNvPr id="8" name="Slide Number Placeholder 3">
            <a:extLst>
              <a:ext uri="{FF2B5EF4-FFF2-40B4-BE49-F238E27FC236}">
                <a16:creationId xmlns:a16="http://schemas.microsoft.com/office/drawing/2014/main" id="{EB2CDD47-3819-48B6-8FD1-6124AED4CE48}"/>
              </a:ext>
            </a:extLst>
          </p:cNvPr>
          <p:cNvSpPr>
            <a:spLocks noGrp="1"/>
          </p:cNvSpPr>
          <p:nvPr>
            <p:ph type="sldNum" sz="quarter" idx="11"/>
          </p:nvPr>
        </p:nvSpPr>
        <p:spPr>
          <a:xfrm>
            <a:off x="10641806" y="6436780"/>
            <a:ext cx="711994" cy="180978"/>
          </a:xfrm>
          <a:prstGeom prst="rect">
            <a:avLst/>
          </a:prstGeom>
        </p:spPr>
        <p:txBody>
          <a:bodyPr/>
          <a:lstStyle/>
          <a:p>
            <a:fld id="{CA714419-7DF5-46A5-9C0B-5D62F50B7F14}" type="slidenum">
              <a:rPr lang="en-AU" smtClean="0"/>
              <a:pPr/>
              <a:t>‹#›</a:t>
            </a:fld>
            <a:endParaRPr lang="en-AU"/>
          </a:p>
        </p:txBody>
      </p:sp>
      <p:pic>
        <p:nvPicPr>
          <p:cNvPr id="9" name="Picture 8">
            <a:extLst>
              <a:ext uri="{FF2B5EF4-FFF2-40B4-BE49-F238E27FC236}">
                <a16:creationId xmlns:a16="http://schemas.microsoft.com/office/drawing/2014/main" id="{7836396A-334D-41BB-BE75-D9324939972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72019" y="6175400"/>
            <a:ext cx="847961" cy="501591"/>
          </a:xfrm>
          <a:prstGeom prst="rect">
            <a:avLst/>
          </a:prstGeom>
        </p:spPr>
      </p:pic>
    </p:spTree>
    <p:extLst>
      <p:ext uri="{BB962C8B-B14F-4D97-AF65-F5344CB8AC3E}">
        <p14:creationId xmlns:p14="http://schemas.microsoft.com/office/powerpoint/2010/main" val="24607572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68000">
              <a:schemeClr val="accent3">
                <a:lumMod val="0"/>
                <a:lumOff val="100000"/>
              </a:schemeClr>
            </a:gs>
            <a:gs pos="100000">
              <a:srgbClr val="E4E4E4"/>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0F757C9-3379-41DA-A059-CB30D7367000}"/>
              </a:ext>
            </a:extLst>
          </p:cNvPr>
          <p:cNvSpPr>
            <a:spLocks noGrp="1"/>
          </p:cNvSpPr>
          <p:nvPr>
            <p:ph type="body" idx="1"/>
          </p:nvPr>
        </p:nvSpPr>
        <p:spPr>
          <a:xfrm>
            <a:off x="838200" y="1534838"/>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44A3EFF5-B5AB-463F-B6DA-A36FAFDCAE2E}"/>
              </a:ext>
            </a:extLst>
          </p:cNvPr>
          <p:cNvSpPr>
            <a:spLocks noGrp="1"/>
          </p:cNvSpPr>
          <p:nvPr>
            <p:ph type="dt" sz="half" idx="2"/>
          </p:nvPr>
        </p:nvSpPr>
        <p:spPr>
          <a:xfrm>
            <a:off x="838200" y="6448425"/>
            <a:ext cx="1151466" cy="180976"/>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cs typeface="Arial" panose="020B0604020202020204" pitchFamily="34" charset="0"/>
              </a:defRPr>
            </a:lvl1pPr>
          </a:lstStyle>
          <a:p>
            <a:fld id="{B502D4D3-AA1F-479F-94B1-52A44960D338}" type="datetimeFigureOut">
              <a:rPr lang="en-AU" smtClean="0"/>
              <a:pPr/>
              <a:t>27/09/2019</a:t>
            </a:fld>
            <a:endParaRPr lang="en-AU"/>
          </a:p>
        </p:txBody>
      </p:sp>
      <p:sp>
        <p:nvSpPr>
          <p:cNvPr id="6" name="Slide Number Placeholder 5">
            <a:extLst>
              <a:ext uri="{FF2B5EF4-FFF2-40B4-BE49-F238E27FC236}">
                <a16:creationId xmlns:a16="http://schemas.microsoft.com/office/drawing/2014/main" id="{2FC8CFEA-B959-4CC5-A3BA-737316E2108E}"/>
              </a:ext>
            </a:extLst>
          </p:cNvPr>
          <p:cNvSpPr>
            <a:spLocks noGrp="1"/>
          </p:cNvSpPr>
          <p:nvPr>
            <p:ph type="sldNum" sz="quarter" idx="4"/>
          </p:nvPr>
        </p:nvSpPr>
        <p:spPr>
          <a:xfrm>
            <a:off x="10641806" y="6436780"/>
            <a:ext cx="711994" cy="180978"/>
          </a:xfrm>
          <a:prstGeom prst="rect">
            <a:avLst/>
          </a:prstGeom>
        </p:spPr>
        <p:txBody>
          <a:bodyPr vert="horz" lIns="91440" tIns="45720" rIns="91440" bIns="45720" rtlCol="0" anchor="ctr"/>
          <a:lstStyle>
            <a:lvl1pPr algn="r">
              <a:defRPr sz="900">
                <a:solidFill>
                  <a:schemeClr val="tx1">
                    <a:tint val="75000"/>
                  </a:schemeClr>
                </a:solidFill>
                <a:latin typeface="Arial" panose="020B0604020202020204" pitchFamily="34" charset="0"/>
                <a:cs typeface="Arial" panose="020B0604020202020204" pitchFamily="34" charset="0"/>
              </a:defRPr>
            </a:lvl1pPr>
          </a:lstStyle>
          <a:p>
            <a:fld id="{CA714419-7DF5-46A5-9C0B-5D62F50B7F14}" type="slidenum">
              <a:rPr lang="en-AU" smtClean="0"/>
              <a:pPr/>
              <a:t>‹#›</a:t>
            </a:fld>
            <a:endParaRPr lang="en-AU" dirty="0"/>
          </a:p>
        </p:txBody>
      </p:sp>
      <p:sp>
        <p:nvSpPr>
          <p:cNvPr id="5" name="Title Placeholder 4">
            <a:extLst>
              <a:ext uri="{FF2B5EF4-FFF2-40B4-BE49-F238E27FC236}">
                <a16:creationId xmlns:a16="http://schemas.microsoft.com/office/drawing/2014/main" id="{448E6AFD-E4E1-4F60-8300-DA583DA32666}"/>
              </a:ext>
            </a:extLst>
          </p:cNvPr>
          <p:cNvSpPr>
            <a:spLocks noGrp="1"/>
          </p:cNvSpPr>
          <p:nvPr>
            <p:ph type="title"/>
          </p:nvPr>
        </p:nvSpPr>
        <p:spPr>
          <a:xfrm>
            <a:off x="838200" y="365126"/>
            <a:ext cx="10515600" cy="540961"/>
          </a:xfrm>
          <a:prstGeom prst="rect">
            <a:avLst/>
          </a:prstGeom>
        </p:spPr>
        <p:txBody>
          <a:bodyPr vert="horz" lIns="91440" tIns="45720" rIns="91440" bIns="45720" rtlCol="0" anchor="ctr">
            <a:noAutofit/>
          </a:bodyPr>
          <a:lstStyle/>
          <a:p>
            <a:r>
              <a:rPr lang="en-US" dirty="0"/>
              <a:t>Click to edit Master title style</a:t>
            </a:r>
            <a:endParaRPr lang="en-AU" dirty="0"/>
          </a:p>
        </p:txBody>
      </p:sp>
    </p:spTree>
    <p:extLst>
      <p:ext uri="{BB962C8B-B14F-4D97-AF65-F5344CB8AC3E}">
        <p14:creationId xmlns:p14="http://schemas.microsoft.com/office/powerpoint/2010/main" val="1801936328"/>
      </p:ext>
    </p:extLst>
  </p:cSld>
  <p:clrMap bg1="lt1" tx1="dk1" bg2="lt2" tx2="dk2" accent1="accent1" accent2="accent2" accent3="accent3" accent4="accent4" accent5="accent5" accent6="accent6" hlink="hlink" folHlink="folHlink"/>
  <p:sldLayoutIdLst>
    <p:sldLayoutId id="2147483680" r:id="rId1"/>
    <p:sldLayoutId id="2147483690" r:id="rId2"/>
    <p:sldLayoutId id="2147483681" r:id="rId3"/>
    <p:sldLayoutId id="2147483687" r:id="rId4"/>
    <p:sldLayoutId id="2147483685" r:id="rId5"/>
    <p:sldLayoutId id="2147483683" r:id="rId6"/>
    <p:sldLayoutId id="2147483688" r:id="rId7"/>
    <p:sldLayoutId id="2147483695" r:id="rId8"/>
    <p:sldLayoutId id="2147483691" r:id="rId9"/>
    <p:sldLayoutId id="2147483684" r:id="rId10"/>
    <p:sldLayoutId id="2147483682" r:id="rId11"/>
    <p:sldLayoutId id="2147483686" r:id="rId12"/>
    <p:sldLayoutId id="2147483693" r:id="rId13"/>
    <p:sldLayoutId id="2147483694" r:id="rId14"/>
    <p:sldLayoutId id="2147483697" r:id="rId15"/>
    <p:sldLayoutId id="2147483699" r:id="rId16"/>
  </p:sldLayoutIdLst>
  <p:hf hdr="0" ftr="0" dt="0"/>
  <p:txStyles>
    <p:titleStyle>
      <a:lvl1pPr algn="l" defTabSz="914400" rtl="0" eaLnBrk="1" latinLnBrk="0" hangingPunct="1">
        <a:lnSpc>
          <a:spcPct val="90000"/>
        </a:lnSpc>
        <a:spcBef>
          <a:spcPct val="0"/>
        </a:spcBef>
        <a:buNone/>
        <a:defRPr sz="2400" b="1" kern="1200">
          <a:solidFill>
            <a:srgbClr val="3B3B3B"/>
          </a:solidFill>
          <a:latin typeface="Century Gothic" panose="020B0502020202020204" pitchFamily="34" charset="0"/>
          <a:ea typeface="+mj-ea"/>
          <a:cs typeface="Kanit" panose="00000500000000000000" pitchFamily="2" charset="-34"/>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Open Sans" panose="020B0606030504020204" pitchFamily="34" charset="0"/>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Open Sans" panose="020B0606030504020204" pitchFamily="34" charset="0"/>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Open Sans" panose="020B0606030504020204" pitchFamily="34" charset="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Open Sans" panose="020B0606030504020204" pitchFamily="34" charset="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Open Sans" panose="020B0606030504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0.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88.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95.svg"/><Relationship Id="rId5" Type="http://schemas.openxmlformats.org/officeDocument/2006/relationships/image" Target="../media/image94.png"/><Relationship Id="rId4" Type="http://schemas.openxmlformats.org/officeDocument/2006/relationships/image" Target="../media/image93.svg"/></Relationships>
</file>

<file path=ppt/slides/_rels/slide1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98.svg"/><Relationship Id="rId5" Type="http://schemas.openxmlformats.org/officeDocument/2006/relationships/image" Target="../media/image97.png"/><Relationship Id="rId4" Type="http://schemas.openxmlformats.org/officeDocument/2006/relationships/image" Target="../media/image8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107.svg"/><Relationship Id="rId18" Type="http://schemas.openxmlformats.org/officeDocument/2006/relationships/image" Target="../media/image88.png"/><Relationship Id="rId3" Type="http://schemas.openxmlformats.org/officeDocument/2006/relationships/image" Target="../media/image99.png"/><Relationship Id="rId7" Type="http://schemas.openxmlformats.org/officeDocument/2006/relationships/image" Target="../media/image101.svg"/><Relationship Id="rId12" Type="http://schemas.openxmlformats.org/officeDocument/2006/relationships/image" Target="../media/image106.png"/><Relationship Id="rId17" Type="http://schemas.openxmlformats.org/officeDocument/2006/relationships/image" Target="../media/image111.svg"/><Relationship Id="rId2" Type="http://schemas.openxmlformats.org/officeDocument/2006/relationships/notesSlide" Target="../notesSlides/notesSlide13.xml"/><Relationship Id="rId16" Type="http://schemas.openxmlformats.org/officeDocument/2006/relationships/image" Target="../media/image110.png"/><Relationship Id="rId20" Type="http://schemas.openxmlformats.org/officeDocument/2006/relationships/image" Target="../media/image95.svg"/><Relationship Id="rId1" Type="http://schemas.openxmlformats.org/officeDocument/2006/relationships/slideLayout" Target="../slideLayouts/slideLayout3.xml"/><Relationship Id="rId6" Type="http://schemas.openxmlformats.org/officeDocument/2006/relationships/image" Target="../media/image100.png"/><Relationship Id="rId11" Type="http://schemas.openxmlformats.org/officeDocument/2006/relationships/image" Target="../media/image105.svg"/><Relationship Id="rId5" Type="http://schemas.openxmlformats.org/officeDocument/2006/relationships/image" Target="../media/image93.svg"/><Relationship Id="rId15" Type="http://schemas.openxmlformats.org/officeDocument/2006/relationships/image" Target="../media/image109.svg"/><Relationship Id="rId10" Type="http://schemas.openxmlformats.org/officeDocument/2006/relationships/image" Target="../media/image104.png"/><Relationship Id="rId19" Type="http://schemas.openxmlformats.org/officeDocument/2006/relationships/image" Target="../media/image94.png"/><Relationship Id="rId4" Type="http://schemas.openxmlformats.org/officeDocument/2006/relationships/image" Target="../media/image92.png"/><Relationship Id="rId9" Type="http://schemas.openxmlformats.org/officeDocument/2006/relationships/image" Target="../media/image103.svg"/><Relationship Id="rId14" Type="http://schemas.openxmlformats.org/officeDocument/2006/relationships/image" Target="../media/image108.png"/></Relationships>
</file>

<file path=ppt/slides/_rels/slide14.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107.svg"/><Relationship Id="rId3" Type="http://schemas.openxmlformats.org/officeDocument/2006/relationships/image" Target="../media/image88.png"/><Relationship Id="rId7" Type="http://schemas.openxmlformats.org/officeDocument/2006/relationships/image" Target="../media/image115.svg"/><Relationship Id="rId12" Type="http://schemas.openxmlformats.org/officeDocument/2006/relationships/image" Target="../media/image106.png"/><Relationship Id="rId17" Type="http://schemas.openxmlformats.org/officeDocument/2006/relationships/image" Target="../media/image111.svg"/><Relationship Id="rId2" Type="http://schemas.openxmlformats.org/officeDocument/2006/relationships/notesSlide" Target="../notesSlides/notesSlide14.xml"/><Relationship Id="rId16" Type="http://schemas.openxmlformats.org/officeDocument/2006/relationships/image" Target="../media/image110.png"/><Relationship Id="rId1" Type="http://schemas.openxmlformats.org/officeDocument/2006/relationships/slideLayout" Target="../slideLayouts/slideLayout3.xml"/><Relationship Id="rId6" Type="http://schemas.openxmlformats.org/officeDocument/2006/relationships/image" Target="../media/image114.png"/><Relationship Id="rId11" Type="http://schemas.openxmlformats.org/officeDocument/2006/relationships/image" Target="../media/image105.svg"/><Relationship Id="rId5" Type="http://schemas.openxmlformats.org/officeDocument/2006/relationships/image" Target="../media/image113.svg"/><Relationship Id="rId15" Type="http://schemas.openxmlformats.org/officeDocument/2006/relationships/image" Target="../media/image109.svg"/><Relationship Id="rId10" Type="http://schemas.openxmlformats.org/officeDocument/2006/relationships/image" Target="../media/image104.png"/><Relationship Id="rId4" Type="http://schemas.openxmlformats.org/officeDocument/2006/relationships/image" Target="../media/image112.png"/><Relationship Id="rId9" Type="http://schemas.openxmlformats.org/officeDocument/2006/relationships/image" Target="../media/image103.svg"/><Relationship Id="rId14" Type="http://schemas.openxmlformats.org/officeDocument/2006/relationships/image" Target="../media/image108.png"/></Relationships>
</file>

<file path=ppt/slides/_rels/slide15.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107.svg"/><Relationship Id="rId3" Type="http://schemas.openxmlformats.org/officeDocument/2006/relationships/image" Target="../media/image112.png"/><Relationship Id="rId7" Type="http://schemas.openxmlformats.org/officeDocument/2006/relationships/image" Target="../media/image88.png"/><Relationship Id="rId12" Type="http://schemas.openxmlformats.org/officeDocument/2006/relationships/image" Target="../media/image106.png"/><Relationship Id="rId17" Type="http://schemas.openxmlformats.org/officeDocument/2006/relationships/image" Target="../media/image111.svg"/><Relationship Id="rId2" Type="http://schemas.openxmlformats.org/officeDocument/2006/relationships/notesSlide" Target="../notesSlides/notesSlide15.xml"/><Relationship Id="rId16" Type="http://schemas.openxmlformats.org/officeDocument/2006/relationships/image" Target="../media/image110.png"/><Relationship Id="rId1" Type="http://schemas.openxmlformats.org/officeDocument/2006/relationships/slideLayout" Target="../slideLayouts/slideLayout3.xml"/><Relationship Id="rId6" Type="http://schemas.openxmlformats.org/officeDocument/2006/relationships/image" Target="../media/image115.svg"/><Relationship Id="rId11" Type="http://schemas.openxmlformats.org/officeDocument/2006/relationships/image" Target="../media/image105.svg"/><Relationship Id="rId5" Type="http://schemas.openxmlformats.org/officeDocument/2006/relationships/image" Target="../media/image114.png"/><Relationship Id="rId15" Type="http://schemas.openxmlformats.org/officeDocument/2006/relationships/image" Target="../media/image109.svg"/><Relationship Id="rId10" Type="http://schemas.openxmlformats.org/officeDocument/2006/relationships/image" Target="../media/image104.png"/><Relationship Id="rId4" Type="http://schemas.openxmlformats.org/officeDocument/2006/relationships/image" Target="../media/image113.svg"/><Relationship Id="rId9" Type="http://schemas.openxmlformats.org/officeDocument/2006/relationships/image" Target="../media/image103.svg"/><Relationship Id="rId14" Type="http://schemas.openxmlformats.org/officeDocument/2006/relationships/image" Target="../media/image108.png"/></Relationships>
</file>

<file path=ppt/slides/_rels/slide16.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1.svg"/><Relationship Id="rId3" Type="http://schemas.openxmlformats.org/officeDocument/2006/relationships/image" Target="../media/image88.png"/><Relationship Id="rId7" Type="http://schemas.openxmlformats.org/officeDocument/2006/relationships/image" Target="../media/image105.svg"/><Relationship Id="rId12" Type="http://schemas.openxmlformats.org/officeDocument/2006/relationships/image" Target="../media/image110.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104.png"/><Relationship Id="rId11" Type="http://schemas.openxmlformats.org/officeDocument/2006/relationships/image" Target="../media/image109.svg"/><Relationship Id="rId5" Type="http://schemas.openxmlformats.org/officeDocument/2006/relationships/image" Target="../media/image103.svg"/><Relationship Id="rId15" Type="http://schemas.openxmlformats.org/officeDocument/2006/relationships/image" Target="../media/image93.svg"/><Relationship Id="rId10" Type="http://schemas.openxmlformats.org/officeDocument/2006/relationships/image" Target="../media/image108.png"/><Relationship Id="rId4" Type="http://schemas.openxmlformats.org/officeDocument/2006/relationships/image" Target="../media/image102.png"/><Relationship Id="rId9" Type="http://schemas.openxmlformats.org/officeDocument/2006/relationships/image" Target="../media/image107.svg"/><Relationship Id="rId14" Type="http://schemas.openxmlformats.org/officeDocument/2006/relationships/image" Target="../media/image92.png"/></Relationships>
</file>

<file path=ppt/slides/_rels/slide17.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107.svg"/><Relationship Id="rId3" Type="http://schemas.openxmlformats.org/officeDocument/2006/relationships/image" Target="../media/image88.png"/><Relationship Id="rId7" Type="http://schemas.openxmlformats.org/officeDocument/2006/relationships/image" Target="../media/image101.svg"/><Relationship Id="rId12" Type="http://schemas.openxmlformats.org/officeDocument/2006/relationships/image" Target="../media/image106.png"/><Relationship Id="rId17" Type="http://schemas.openxmlformats.org/officeDocument/2006/relationships/image" Target="../media/image111.svg"/><Relationship Id="rId2" Type="http://schemas.openxmlformats.org/officeDocument/2006/relationships/notesSlide" Target="../notesSlides/notesSlide17.xml"/><Relationship Id="rId16" Type="http://schemas.openxmlformats.org/officeDocument/2006/relationships/image" Target="../media/image110.png"/><Relationship Id="rId1" Type="http://schemas.openxmlformats.org/officeDocument/2006/relationships/slideLayout" Target="../slideLayouts/slideLayout3.xml"/><Relationship Id="rId6" Type="http://schemas.openxmlformats.org/officeDocument/2006/relationships/image" Target="../media/image100.png"/><Relationship Id="rId11" Type="http://schemas.openxmlformats.org/officeDocument/2006/relationships/image" Target="../media/image105.svg"/><Relationship Id="rId5" Type="http://schemas.openxmlformats.org/officeDocument/2006/relationships/image" Target="../media/image93.svg"/><Relationship Id="rId15" Type="http://schemas.openxmlformats.org/officeDocument/2006/relationships/image" Target="../media/image109.svg"/><Relationship Id="rId10" Type="http://schemas.openxmlformats.org/officeDocument/2006/relationships/image" Target="../media/image104.png"/><Relationship Id="rId4" Type="http://schemas.openxmlformats.org/officeDocument/2006/relationships/image" Target="../media/image92.png"/><Relationship Id="rId9" Type="http://schemas.openxmlformats.org/officeDocument/2006/relationships/image" Target="../media/image103.svg"/><Relationship Id="rId14" Type="http://schemas.openxmlformats.org/officeDocument/2006/relationships/image" Target="../media/image108.png"/></Relationships>
</file>

<file path=ppt/slides/_rels/slide1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16.png"/></Relationships>
</file>

<file path=ppt/slides/_rels/slide19.xml.rels><?xml version="1.0" encoding="UTF-8" standalone="yes"?>
<Relationships xmlns="http://schemas.openxmlformats.org/package/2006/relationships"><Relationship Id="rId8" Type="http://schemas.openxmlformats.org/officeDocument/2006/relationships/image" Target="../media/image94.png"/><Relationship Id="rId13" Type="http://schemas.openxmlformats.org/officeDocument/2006/relationships/image" Target="../media/image103.svg"/><Relationship Id="rId18" Type="http://schemas.openxmlformats.org/officeDocument/2006/relationships/image" Target="../media/image108.png"/><Relationship Id="rId26" Type="http://schemas.openxmlformats.org/officeDocument/2006/relationships/image" Target="../media/image123.png"/><Relationship Id="rId3" Type="http://schemas.openxmlformats.org/officeDocument/2006/relationships/image" Target="../media/image88.png"/><Relationship Id="rId21" Type="http://schemas.openxmlformats.org/officeDocument/2006/relationships/image" Target="../media/image111.svg"/><Relationship Id="rId7" Type="http://schemas.openxmlformats.org/officeDocument/2006/relationships/image" Target="../media/image101.svg"/><Relationship Id="rId12" Type="http://schemas.openxmlformats.org/officeDocument/2006/relationships/image" Target="../media/image102.png"/><Relationship Id="rId17" Type="http://schemas.openxmlformats.org/officeDocument/2006/relationships/image" Target="../media/image107.svg"/><Relationship Id="rId25" Type="http://schemas.openxmlformats.org/officeDocument/2006/relationships/image" Target="../media/image122.svg"/><Relationship Id="rId2" Type="http://schemas.openxmlformats.org/officeDocument/2006/relationships/notesSlide" Target="../notesSlides/notesSlide19.xml"/><Relationship Id="rId16" Type="http://schemas.openxmlformats.org/officeDocument/2006/relationships/image" Target="../media/image106.png"/><Relationship Id="rId20" Type="http://schemas.openxmlformats.org/officeDocument/2006/relationships/image" Target="../media/image110.png"/><Relationship Id="rId1" Type="http://schemas.openxmlformats.org/officeDocument/2006/relationships/slideLayout" Target="../slideLayouts/slideLayout3.xml"/><Relationship Id="rId6" Type="http://schemas.openxmlformats.org/officeDocument/2006/relationships/image" Target="../media/image100.png"/><Relationship Id="rId11" Type="http://schemas.openxmlformats.org/officeDocument/2006/relationships/image" Target="../media/image118.svg"/><Relationship Id="rId24" Type="http://schemas.openxmlformats.org/officeDocument/2006/relationships/image" Target="../media/image121.png"/><Relationship Id="rId5" Type="http://schemas.openxmlformats.org/officeDocument/2006/relationships/image" Target="../media/image93.svg"/><Relationship Id="rId15" Type="http://schemas.openxmlformats.org/officeDocument/2006/relationships/image" Target="../media/image105.svg"/><Relationship Id="rId23" Type="http://schemas.openxmlformats.org/officeDocument/2006/relationships/image" Target="../media/image120.svg"/><Relationship Id="rId10" Type="http://schemas.openxmlformats.org/officeDocument/2006/relationships/image" Target="../media/image117.png"/><Relationship Id="rId19" Type="http://schemas.openxmlformats.org/officeDocument/2006/relationships/image" Target="../media/image109.svg"/><Relationship Id="rId4" Type="http://schemas.openxmlformats.org/officeDocument/2006/relationships/image" Target="../media/image92.png"/><Relationship Id="rId9" Type="http://schemas.openxmlformats.org/officeDocument/2006/relationships/image" Target="../media/image95.svg"/><Relationship Id="rId14" Type="http://schemas.openxmlformats.org/officeDocument/2006/relationships/image" Target="../media/image104.png"/><Relationship Id="rId22" Type="http://schemas.openxmlformats.org/officeDocument/2006/relationships/image" Target="../media/image119.png"/><Relationship Id="rId27" Type="http://schemas.openxmlformats.org/officeDocument/2006/relationships/image" Target="../media/image124.sv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88.png"/></Relationships>
</file>

<file path=ppt/slides/_rels/slide22.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88.png"/></Relationships>
</file>

<file path=ppt/slides/_rels/slide24.xml.rels><?xml version="1.0" encoding="UTF-8" standalone="yes"?>
<Relationships xmlns="http://schemas.openxmlformats.org/package/2006/relationships"><Relationship Id="rId3" Type="http://schemas.openxmlformats.org/officeDocument/2006/relationships/image" Target="../media/image127.tiff"/><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88.png"/><Relationship Id="rId4" Type="http://schemas.openxmlformats.org/officeDocument/2006/relationships/image" Target="../media/image128.tiff"/></Relationships>
</file>

<file path=ppt/slides/_rels/slide25.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88.png"/></Relationships>
</file>

<file path=ppt/slides/_rels/slide26.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8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chart" Target="../charts/chart1.xml"/><Relationship Id="rId7" Type="http://schemas.openxmlformats.org/officeDocument/2006/relationships/image" Target="../media/image134.sv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133.png"/><Relationship Id="rId5" Type="http://schemas.openxmlformats.org/officeDocument/2006/relationships/image" Target="../media/image132.svg"/><Relationship Id="rId4" Type="http://schemas.openxmlformats.org/officeDocument/2006/relationships/image" Target="../media/image131.png"/><Relationship Id="rId9" Type="http://schemas.openxmlformats.org/officeDocument/2006/relationships/image" Target="../media/image136.svg"/></Relationships>
</file>

<file path=ppt/slides/_rels/slide29.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88.png"/><Relationship Id="rId4" Type="http://schemas.openxmlformats.org/officeDocument/2006/relationships/image" Target="../media/image13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31.xml"/><Relationship Id="rId1" Type="http://schemas.openxmlformats.org/officeDocument/2006/relationships/slideLayout" Target="../slideLayouts/slideLayout8.xml"/><Relationship Id="rId6" Type="http://schemas.openxmlformats.org/officeDocument/2006/relationships/image" Target="../media/image140.jpg"/><Relationship Id="rId5" Type="http://schemas.openxmlformats.org/officeDocument/2006/relationships/image" Target="../media/image99.png"/><Relationship Id="rId4" Type="http://schemas.openxmlformats.org/officeDocument/2006/relationships/image" Target="../media/image96.png"/></Relationships>
</file>

<file path=ppt/slides/_rels/slide3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33.xml"/><Relationship Id="rId1" Type="http://schemas.openxmlformats.org/officeDocument/2006/relationships/slideLayout" Target="../slideLayouts/slideLayout4.xml"/><Relationship Id="rId5" Type="http://schemas.openxmlformats.org/officeDocument/2006/relationships/image" Target="../media/image141.png"/><Relationship Id="rId4" Type="http://schemas.openxmlformats.org/officeDocument/2006/relationships/image" Target="../media/image140.jpg"/></Relationships>
</file>

<file path=ppt/slides/_rels/slide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4.sv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3" Type="http://schemas.openxmlformats.org/officeDocument/2006/relationships/image" Target="../media/image29.gif"/><Relationship Id="rId18" Type="http://schemas.openxmlformats.org/officeDocument/2006/relationships/image" Target="../media/image34.png"/><Relationship Id="rId26" Type="http://schemas.microsoft.com/office/2007/relationships/hdphoto" Target="../media/hdphoto2.wdp"/><Relationship Id="rId39" Type="http://schemas.openxmlformats.org/officeDocument/2006/relationships/image" Target="../media/image54.png"/><Relationship Id="rId21" Type="http://schemas.openxmlformats.org/officeDocument/2006/relationships/image" Target="../media/image37.png"/><Relationship Id="rId34" Type="http://schemas.openxmlformats.org/officeDocument/2006/relationships/image" Target="../media/image49.png"/><Relationship Id="rId42" Type="http://schemas.openxmlformats.org/officeDocument/2006/relationships/image" Target="../media/image57.png"/><Relationship Id="rId47" Type="http://schemas.openxmlformats.org/officeDocument/2006/relationships/image" Target="../media/image62.png"/><Relationship Id="rId50" Type="http://schemas.openxmlformats.org/officeDocument/2006/relationships/image" Target="../media/image65.png"/><Relationship Id="rId55" Type="http://schemas.openxmlformats.org/officeDocument/2006/relationships/image" Target="../media/image70.png"/><Relationship Id="rId63" Type="http://schemas.openxmlformats.org/officeDocument/2006/relationships/image" Target="../media/image78.png"/><Relationship Id="rId68" Type="http://schemas.openxmlformats.org/officeDocument/2006/relationships/image" Target="../media/image83.png"/><Relationship Id="rId7" Type="http://schemas.openxmlformats.org/officeDocument/2006/relationships/image" Target="../media/image23.png"/><Relationship Id="rId71" Type="http://schemas.openxmlformats.org/officeDocument/2006/relationships/image" Target="../media/image86.png"/><Relationship Id="rId2" Type="http://schemas.openxmlformats.org/officeDocument/2006/relationships/notesSlide" Target="../notesSlides/notesSlide5.xml"/><Relationship Id="rId16" Type="http://schemas.openxmlformats.org/officeDocument/2006/relationships/image" Target="../media/image32.gif"/><Relationship Id="rId29" Type="http://schemas.openxmlformats.org/officeDocument/2006/relationships/image" Target="../media/image44.png"/><Relationship Id="rId11" Type="http://schemas.openxmlformats.org/officeDocument/2006/relationships/image" Target="../media/image27.gif"/><Relationship Id="rId24" Type="http://schemas.openxmlformats.org/officeDocument/2006/relationships/image" Target="../media/image40.png"/><Relationship Id="rId32" Type="http://schemas.openxmlformats.org/officeDocument/2006/relationships/image" Target="../media/image47.png"/><Relationship Id="rId37" Type="http://schemas.openxmlformats.org/officeDocument/2006/relationships/image" Target="../media/image52.jpeg"/><Relationship Id="rId40" Type="http://schemas.openxmlformats.org/officeDocument/2006/relationships/image" Target="../media/image55.png"/><Relationship Id="rId45" Type="http://schemas.openxmlformats.org/officeDocument/2006/relationships/image" Target="../media/image60.gif"/><Relationship Id="rId53" Type="http://schemas.openxmlformats.org/officeDocument/2006/relationships/image" Target="../media/image68.png"/><Relationship Id="rId58" Type="http://schemas.openxmlformats.org/officeDocument/2006/relationships/image" Target="../media/image73.png"/><Relationship Id="rId66" Type="http://schemas.openxmlformats.org/officeDocument/2006/relationships/image" Target="../media/image81.png"/><Relationship Id="rId74" Type="http://schemas.openxmlformats.org/officeDocument/2006/relationships/image" Target="../media/image89.png"/><Relationship Id="rId5" Type="http://schemas.openxmlformats.org/officeDocument/2006/relationships/image" Target="../media/image21.gif"/><Relationship Id="rId15" Type="http://schemas.openxmlformats.org/officeDocument/2006/relationships/image" Target="../media/image31.gif"/><Relationship Id="rId23" Type="http://schemas.openxmlformats.org/officeDocument/2006/relationships/image" Target="../media/image39.png"/><Relationship Id="rId28" Type="http://schemas.openxmlformats.org/officeDocument/2006/relationships/image" Target="../media/image43.jpg"/><Relationship Id="rId36" Type="http://schemas.openxmlformats.org/officeDocument/2006/relationships/image" Target="../media/image51.png"/><Relationship Id="rId49" Type="http://schemas.openxmlformats.org/officeDocument/2006/relationships/image" Target="../media/image64.png"/><Relationship Id="rId57" Type="http://schemas.openxmlformats.org/officeDocument/2006/relationships/image" Target="../media/image72.png"/><Relationship Id="rId61" Type="http://schemas.openxmlformats.org/officeDocument/2006/relationships/image" Target="../media/image76.png"/><Relationship Id="rId10" Type="http://schemas.openxmlformats.org/officeDocument/2006/relationships/image" Target="../media/image26.jpeg"/><Relationship Id="rId19" Type="http://schemas.openxmlformats.org/officeDocument/2006/relationships/image" Target="../media/image35.png"/><Relationship Id="rId31" Type="http://schemas.openxmlformats.org/officeDocument/2006/relationships/image" Target="../media/image46.jpg"/><Relationship Id="rId44" Type="http://schemas.openxmlformats.org/officeDocument/2006/relationships/image" Target="../media/image59.png"/><Relationship Id="rId52" Type="http://schemas.openxmlformats.org/officeDocument/2006/relationships/image" Target="../media/image67.png"/><Relationship Id="rId60" Type="http://schemas.openxmlformats.org/officeDocument/2006/relationships/image" Target="../media/image75.png"/><Relationship Id="rId65" Type="http://schemas.openxmlformats.org/officeDocument/2006/relationships/image" Target="../media/image80.PNG"/><Relationship Id="rId73" Type="http://schemas.openxmlformats.org/officeDocument/2006/relationships/image" Target="../media/image88.png"/><Relationship Id="rId4" Type="http://schemas.openxmlformats.org/officeDocument/2006/relationships/image" Target="../media/image20.png"/><Relationship Id="rId9" Type="http://schemas.openxmlformats.org/officeDocument/2006/relationships/image" Target="../media/image25.gif"/><Relationship Id="rId14" Type="http://schemas.openxmlformats.org/officeDocument/2006/relationships/image" Target="../media/image30.gif"/><Relationship Id="rId22" Type="http://schemas.openxmlformats.org/officeDocument/2006/relationships/image" Target="../media/image38.jpg"/><Relationship Id="rId27" Type="http://schemas.openxmlformats.org/officeDocument/2006/relationships/image" Target="../media/image42.png"/><Relationship Id="rId30" Type="http://schemas.openxmlformats.org/officeDocument/2006/relationships/image" Target="../media/image45.png"/><Relationship Id="rId35" Type="http://schemas.openxmlformats.org/officeDocument/2006/relationships/image" Target="../media/image50.png"/><Relationship Id="rId43" Type="http://schemas.openxmlformats.org/officeDocument/2006/relationships/image" Target="../media/image58.png"/><Relationship Id="rId48" Type="http://schemas.openxmlformats.org/officeDocument/2006/relationships/image" Target="../media/image63.png"/><Relationship Id="rId56" Type="http://schemas.openxmlformats.org/officeDocument/2006/relationships/image" Target="../media/image71.png"/><Relationship Id="rId64" Type="http://schemas.openxmlformats.org/officeDocument/2006/relationships/image" Target="../media/image79.png"/><Relationship Id="rId69" Type="http://schemas.openxmlformats.org/officeDocument/2006/relationships/image" Target="../media/image84.jpg"/><Relationship Id="rId8" Type="http://schemas.openxmlformats.org/officeDocument/2006/relationships/image" Target="../media/image24.gif"/><Relationship Id="rId51" Type="http://schemas.openxmlformats.org/officeDocument/2006/relationships/image" Target="../media/image66.png"/><Relationship Id="rId72" Type="http://schemas.openxmlformats.org/officeDocument/2006/relationships/image" Target="../media/image87.png"/><Relationship Id="rId3" Type="http://schemas.openxmlformats.org/officeDocument/2006/relationships/image" Target="../media/image19.png"/><Relationship Id="rId12" Type="http://schemas.openxmlformats.org/officeDocument/2006/relationships/image" Target="../media/image28.gif"/><Relationship Id="rId17" Type="http://schemas.openxmlformats.org/officeDocument/2006/relationships/image" Target="../media/image33.gif"/><Relationship Id="rId25" Type="http://schemas.openxmlformats.org/officeDocument/2006/relationships/image" Target="../media/image41.png"/><Relationship Id="rId33" Type="http://schemas.openxmlformats.org/officeDocument/2006/relationships/image" Target="../media/image48.png"/><Relationship Id="rId38" Type="http://schemas.openxmlformats.org/officeDocument/2006/relationships/image" Target="../media/image53.png"/><Relationship Id="rId46" Type="http://schemas.openxmlformats.org/officeDocument/2006/relationships/image" Target="../media/image61.png"/><Relationship Id="rId59" Type="http://schemas.openxmlformats.org/officeDocument/2006/relationships/image" Target="../media/image74.png"/><Relationship Id="rId67" Type="http://schemas.openxmlformats.org/officeDocument/2006/relationships/image" Target="../media/image82.png"/><Relationship Id="rId20" Type="http://schemas.openxmlformats.org/officeDocument/2006/relationships/image" Target="../media/image36.jpg"/><Relationship Id="rId41" Type="http://schemas.openxmlformats.org/officeDocument/2006/relationships/image" Target="../media/image56.png"/><Relationship Id="rId54" Type="http://schemas.openxmlformats.org/officeDocument/2006/relationships/image" Target="../media/image69.png"/><Relationship Id="rId62" Type="http://schemas.openxmlformats.org/officeDocument/2006/relationships/image" Target="../media/image77.png"/><Relationship Id="rId70" Type="http://schemas.openxmlformats.org/officeDocument/2006/relationships/image" Target="../media/image85.png"/><Relationship Id="rId1" Type="http://schemas.openxmlformats.org/officeDocument/2006/relationships/slideLayout" Target="../slideLayouts/slideLayout4.xml"/><Relationship Id="rId6" Type="http://schemas.openxmlformats.org/officeDocument/2006/relationships/image" Target="../media/image22.gi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88.png"/></Relationships>
</file>

<file path=ppt/slides/_rels/slide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8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picture containing outdoor, ship, watercraft&#10;&#10;Description automatically generated">
            <a:extLst>
              <a:ext uri="{FF2B5EF4-FFF2-40B4-BE49-F238E27FC236}">
                <a16:creationId xmlns:a16="http://schemas.microsoft.com/office/drawing/2014/main" id="{1418310C-C8D2-4A0D-817E-A9ABB742B613}"/>
              </a:ext>
            </a:extLst>
          </p:cNvPr>
          <p:cNvPicPr>
            <a:picLocks noChangeAspect="1"/>
          </p:cNvPicPr>
          <p:nvPr/>
        </p:nvPicPr>
        <p:blipFill rotWithShape="1">
          <a:blip r:embed="rId3">
            <a:extLst>
              <a:ext uri="{28A0092B-C50C-407E-A947-70E740481C1C}">
                <a14:useLocalDpi xmlns:a14="http://schemas.microsoft.com/office/drawing/2010/main" val="0"/>
              </a:ext>
            </a:extLst>
          </a:blip>
          <a:srcRect b="21605"/>
          <a:stretch/>
        </p:blipFill>
        <p:spPr>
          <a:xfrm>
            <a:off x="0" y="0"/>
            <a:ext cx="12198910" cy="5553754"/>
          </a:xfrm>
          <a:prstGeom prst="rect">
            <a:avLst/>
          </a:prstGeom>
        </p:spPr>
      </p:pic>
      <p:sp>
        <p:nvSpPr>
          <p:cNvPr id="23" name="Text Box 2">
            <a:extLst>
              <a:ext uri="{FF2B5EF4-FFF2-40B4-BE49-F238E27FC236}">
                <a16:creationId xmlns:a16="http://schemas.microsoft.com/office/drawing/2014/main" id="{83AC487B-DED5-4D74-A758-FC8E004D776D}"/>
              </a:ext>
            </a:extLst>
          </p:cNvPr>
          <p:cNvSpPr txBox="1">
            <a:spLocks noChangeArrowheads="1"/>
          </p:cNvSpPr>
          <p:nvPr/>
        </p:nvSpPr>
        <p:spPr bwMode="auto">
          <a:xfrm>
            <a:off x="6077593" y="0"/>
            <a:ext cx="6114408" cy="5925185"/>
          </a:xfrm>
          <a:prstGeom prst="rect">
            <a:avLst/>
          </a:prstGeom>
          <a:noFill/>
          <a:ln w="9525">
            <a:noFill/>
            <a:miter lim="800000"/>
            <a:headEnd/>
            <a:tailEnd/>
          </a:ln>
        </p:spPr>
        <p:txBody>
          <a:bodyPr rot="0" vert="horz" wrap="square" lIns="91440" tIns="45720" rIns="91440" bIns="45720" anchor="ctr" anchorCtr="0">
            <a:noAutofit/>
          </a:bodyPr>
          <a:lstStyle/>
          <a:p>
            <a:pPr algn="r">
              <a:lnSpc>
                <a:spcPct val="107000"/>
              </a:lnSpc>
              <a:spcAft>
                <a:spcPts val="1800"/>
              </a:spcAft>
            </a:pPr>
            <a:r>
              <a:rPr lang="en-AU" sz="3600" b="1" dirty="0">
                <a:solidFill>
                  <a:srgbClr val="FFFFFF"/>
                </a:solidFill>
                <a:effectLst/>
                <a:latin typeface="Century Gothic" panose="020B0502020202020204" pitchFamily="34" charset="0"/>
                <a:ea typeface="Calibri" panose="020F0502020204030204" pitchFamily="34" charset="0"/>
                <a:cs typeface="Times New Roman" panose="02020603050405020304" pitchFamily="18" charset="0"/>
              </a:rPr>
              <a:t>South Australian </a:t>
            </a:r>
            <a:br>
              <a:rPr lang="en-AU" sz="3600" b="1" dirty="0">
                <a:solidFill>
                  <a:srgbClr val="FFFFFF"/>
                </a:solidFill>
                <a:effectLst/>
                <a:latin typeface="Century Gothic" panose="020B0502020202020204" pitchFamily="34" charset="0"/>
                <a:ea typeface="Calibri" panose="020F0502020204030204" pitchFamily="34" charset="0"/>
                <a:cs typeface="Times New Roman" panose="02020603050405020304" pitchFamily="18" charset="0"/>
              </a:rPr>
            </a:br>
            <a:r>
              <a:rPr lang="en-AU" sz="3600" b="1" dirty="0">
                <a:solidFill>
                  <a:srgbClr val="FFFFFF"/>
                </a:solidFill>
                <a:effectLst/>
                <a:latin typeface="Century Gothic" panose="020B0502020202020204" pitchFamily="34" charset="0"/>
                <a:ea typeface="Calibri" panose="020F0502020204030204" pitchFamily="34" charset="0"/>
                <a:cs typeface="Times New Roman" panose="02020603050405020304" pitchFamily="18" charset="0"/>
              </a:rPr>
              <a:t>Digital Health Showcase</a:t>
            </a:r>
            <a:endParaRPr lang="en-AU" sz="1100" dirty="0">
              <a:effectLst/>
              <a:latin typeface="Century Gothic" panose="020B0502020202020204" pitchFamily="34" charset="0"/>
              <a:ea typeface="Calibri" panose="020F0502020204030204" pitchFamily="34" charset="0"/>
              <a:cs typeface="Times New Roman" panose="02020603050405020304" pitchFamily="18" charset="0"/>
            </a:endParaRPr>
          </a:p>
          <a:p>
            <a:pPr algn="r">
              <a:lnSpc>
                <a:spcPct val="107000"/>
              </a:lnSpc>
              <a:spcAft>
                <a:spcPts val="1800"/>
              </a:spcAft>
            </a:pPr>
            <a:r>
              <a:rPr lang="en-AU" sz="2400" b="1" dirty="0">
                <a:solidFill>
                  <a:srgbClr val="FFFFFF"/>
                </a:solidFill>
                <a:effectLst/>
                <a:latin typeface="Century Gothic" panose="020B0502020202020204" pitchFamily="34" charset="0"/>
                <a:ea typeface="Calibri" panose="020F0502020204030204" pitchFamily="34" charset="0"/>
                <a:cs typeface="Times New Roman" panose="02020603050405020304" pitchFamily="18" charset="0"/>
              </a:rPr>
              <a:t>Series Two</a:t>
            </a:r>
            <a:endParaRPr lang="en-AU" sz="1100" dirty="0">
              <a:effectLst/>
              <a:latin typeface="Century Gothic" panose="020B0502020202020204" pitchFamily="34" charset="0"/>
              <a:ea typeface="Calibri" panose="020F0502020204030204" pitchFamily="34" charset="0"/>
              <a:cs typeface="Times New Roman" panose="02020603050405020304" pitchFamily="18" charset="0"/>
            </a:endParaRPr>
          </a:p>
          <a:p>
            <a:pPr algn="r">
              <a:lnSpc>
                <a:spcPct val="107000"/>
              </a:lnSpc>
              <a:spcAft>
                <a:spcPts val="1800"/>
              </a:spcAft>
            </a:pPr>
            <a:br>
              <a:rPr lang="en-AU" sz="3600" b="1" dirty="0">
                <a:solidFill>
                  <a:srgbClr val="FFFFFF"/>
                </a:solidFill>
                <a:effectLst/>
                <a:latin typeface="Montserrat"/>
                <a:ea typeface="Calibri" panose="020F0502020204030204" pitchFamily="34" charset="0"/>
                <a:cs typeface="Times New Roman" panose="02020603050405020304" pitchFamily="18" charset="0"/>
              </a:rPr>
            </a:b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1800"/>
              </a:spcAft>
            </a:pPr>
            <a:r>
              <a:rPr lang="en-AU" sz="3600" b="1" dirty="0">
                <a:solidFill>
                  <a:srgbClr val="FFFFFF"/>
                </a:solidFill>
                <a:effectLst/>
                <a:latin typeface="Montserrat"/>
                <a:ea typeface="Calibri" panose="020F0502020204030204" pitchFamily="34" charset="0"/>
                <a:cs typeface="Times New Roman" panose="02020603050405020304" pitchFamily="18" charset="0"/>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1800"/>
              </a:spcAft>
            </a:pPr>
            <a:r>
              <a:rPr lang="en-AU" sz="1200" b="1" dirty="0">
                <a:solidFill>
                  <a:srgbClr val="FFFFFF"/>
                </a:solidFill>
                <a:effectLst/>
                <a:latin typeface="Montserrat"/>
                <a:ea typeface="Calibri" panose="020F0502020204030204" pitchFamily="34" charset="0"/>
                <a:cs typeface="Times New Roman" panose="02020603050405020304" pitchFamily="18" charset="0"/>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4" name="Picture 23">
            <a:extLst>
              <a:ext uri="{FF2B5EF4-FFF2-40B4-BE49-F238E27FC236}">
                <a16:creationId xmlns:a16="http://schemas.microsoft.com/office/drawing/2014/main" id="{78BB6131-BFB3-4D9B-9075-FF35DFE801D8}"/>
              </a:ext>
            </a:extLst>
          </p:cNvPr>
          <p:cNvPicPr>
            <a:picLocks noChangeAspect="1"/>
          </p:cNvPicPr>
          <p:nvPr/>
        </p:nvPicPr>
        <p:blipFill rotWithShape="1">
          <a:blip r:embed="rId4">
            <a:extLst>
              <a:ext uri="{28A0092B-C50C-407E-A947-70E740481C1C}">
                <a14:useLocalDpi xmlns:a14="http://schemas.microsoft.com/office/drawing/2010/main" val="0"/>
              </a:ext>
            </a:extLst>
          </a:blip>
          <a:srcRect t="83301" r="44962"/>
          <a:stretch/>
        </p:blipFill>
        <p:spPr>
          <a:xfrm>
            <a:off x="-8084" y="5553754"/>
            <a:ext cx="6376800" cy="1346224"/>
          </a:xfrm>
          <a:prstGeom prst="rect">
            <a:avLst/>
          </a:prstGeom>
        </p:spPr>
      </p:pic>
      <p:pic>
        <p:nvPicPr>
          <p:cNvPr id="25" name="Picture 24">
            <a:extLst>
              <a:ext uri="{FF2B5EF4-FFF2-40B4-BE49-F238E27FC236}">
                <a16:creationId xmlns:a16="http://schemas.microsoft.com/office/drawing/2014/main" id="{7C0232FC-D758-4B65-92B9-8911EBFBF9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84501" y="5553753"/>
            <a:ext cx="6107500" cy="1346224"/>
          </a:xfrm>
          <a:prstGeom prst="rect">
            <a:avLst/>
          </a:prstGeom>
        </p:spPr>
      </p:pic>
    </p:spTree>
    <p:extLst>
      <p:ext uri="{BB962C8B-B14F-4D97-AF65-F5344CB8AC3E}">
        <p14:creationId xmlns:p14="http://schemas.microsoft.com/office/powerpoint/2010/main" val="2729420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E0E90-BCC2-4254-BD7C-6C9FBB6D7A21}"/>
              </a:ext>
            </a:extLst>
          </p:cNvPr>
          <p:cNvSpPr>
            <a:spLocks noGrp="1"/>
          </p:cNvSpPr>
          <p:nvPr>
            <p:ph type="title"/>
          </p:nvPr>
        </p:nvSpPr>
        <p:spPr/>
        <p:txBody>
          <a:bodyPr/>
          <a:lstStyle/>
          <a:p>
            <a:r>
              <a:rPr lang="en-AU" dirty="0"/>
              <a:t>Vertically Layered Architecture (Application-Centric)</a:t>
            </a:r>
          </a:p>
        </p:txBody>
      </p:sp>
      <p:sp>
        <p:nvSpPr>
          <p:cNvPr id="3" name="Slide Number Placeholder 2">
            <a:extLst>
              <a:ext uri="{FF2B5EF4-FFF2-40B4-BE49-F238E27FC236}">
                <a16:creationId xmlns:a16="http://schemas.microsoft.com/office/drawing/2014/main" id="{B9FB431E-8463-4CE8-B363-0F724B473D19}"/>
              </a:ext>
            </a:extLst>
          </p:cNvPr>
          <p:cNvSpPr>
            <a:spLocks noGrp="1"/>
          </p:cNvSpPr>
          <p:nvPr>
            <p:ph type="sldNum" sz="quarter" idx="11"/>
          </p:nvPr>
        </p:nvSpPr>
        <p:spPr/>
        <p:txBody>
          <a:bodyPr/>
          <a:lstStyle/>
          <a:p>
            <a:fld id="{CA714419-7DF5-46A5-9C0B-5D62F50B7F14}" type="slidenum">
              <a:rPr lang="en-AU" smtClean="0"/>
              <a:pPr/>
              <a:t>10</a:t>
            </a:fld>
            <a:endParaRPr lang="en-AU"/>
          </a:p>
        </p:txBody>
      </p:sp>
      <p:sp>
        <p:nvSpPr>
          <p:cNvPr id="33" name="Text Placeholder 3">
            <a:extLst>
              <a:ext uri="{FF2B5EF4-FFF2-40B4-BE49-F238E27FC236}">
                <a16:creationId xmlns:a16="http://schemas.microsoft.com/office/drawing/2014/main" id="{5A4CEC53-F8F0-4C89-A8C6-1B0639548FEB}"/>
              </a:ext>
            </a:extLst>
          </p:cNvPr>
          <p:cNvSpPr>
            <a:spLocks noGrp="1"/>
          </p:cNvSpPr>
          <p:nvPr>
            <p:ph type="body" sz="quarter" idx="12"/>
          </p:nvPr>
        </p:nvSpPr>
        <p:spPr/>
        <p:txBody>
          <a:bodyPr/>
          <a:lstStyle/>
          <a:p>
            <a:r>
              <a:rPr lang="en-AU" dirty="0"/>
              <a:t>Might refer to this as pre-digital (analogue) architecture </a:t>
            </a:r>
          </a:p>
        </p:txBody>
      </p:sp>
      <p:grpSp>
        <p:nvGrpSpPr>
          <p:cNvPr id="4" name="Group 3">
            <a:extLst>
              <a:ext uri="{FF2B5EF4-FFF2-40B4-BE49-F238E27FC236}">
                <a16:creationId xmlns:a16="http://schemas.microsoft.com/office/drawing/2014/main" id="{2CEAD6D1-DB47-4CF7-B882-A7F7D75F3B95}"/>
              </a:ext>
            </a:extLst>
          </p:cNvPr>
          <p:cNvGrpSpPr/>
          <p:nvPr/>
        </p:nvGrpSpPr>
        <p:grpSpPr>
          <a:xfrm>
            <a:off x="1621661" y="1277308"/>
            <a:ext cx="2422759" cy="3709362"/>
            <a:chOff x="941177" y="2361829"/>
            <a:chExt cx="2422759" cy="3709362"/>
          </a:xfrm>
        </p:grpSpPr>
        <p:sp>
          <p:nvSpPr>
            <p:cNvPr id="78" name="Rectangle 77">
              <a:extLst>
                <a:ext uri="{FF2B5EF4-FFF2-40B4-BE49-F238E27FC236}">
                  <a16:creationId xmlns:a16="http://schemas.microsoft.com/office/drawing/2014/main" id="{1E48DA63-3A3E-46FB-ACB4-0565DC76DD77}"/>
                </a:ext>
              </a:extLst>
            </p:cNvPr>
            <p:cNvSpPr/>
            <p:nvPr/>
          </p:nvSpPr>
          <p:spPr>
            <a:xfrm>
              <a:off x="941177" y="2698658"/>
              <a:ext cx="1965906" cy="3372533"/>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24" name="TextBox 23">
              <a:extLst>
                <a:ext uri="{FF2B5EF4-FFF2-40B4-BE49-F238E27FC236}">
                  <a16:creationId xmlns:a16="http://schemas.microsoft.com/office/drawing/2014/main" id="{0D07BA2D-6E97-496A-99C4-A32128E3EED0}"/>
                </a:ext>
              </a:extLst>
            </p:cNvPr>
            <p:cNvSpPr txBox="1"/>
            <p:nvPr/>
          </p:nvSpPr>
          <p:spPr>
            <a:xfrm>
              <a:off x="964829" y="2361829"/>
              <a:ext cx="2399107"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Application A</a:t>
              </a:r>
            </a:p>
          </p:txBody>
        </p:sp>
        <p:sp>
          <p:nvSpPr>
            <p:cNvPr id="47" name="Hexagon 46">
              <a:extLst>
                <a:ext uri="{FF2B5EF4-FFF2-40B4-BE49-F238E27FC236}">
                  <a16:creationId xmlns:a16="http://schemas.microsoft.com/office/drawing/2014/main" id="{C21B1E50-5378-4F7B-B4C8-3EB995B88F85}"/>
                </a:ext>
              </a:extLst>
            </p:cNvPr>
            <p:cNvSpPr/>
            <p:nvPr/>
          </p:nvSpPr>
          <p:spPr>
            <a:xfrm>
              <a:off x="1495621" y="4283226"/>
              <a:ext cx="757171" cy="320262"/>
            </a:xfrm>
            <a:prstGeom prst="hexagon">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900" dirty="0">
                  <a:latin typeface="+mj-lt"/>
                </a:rPr>
                <a:t>Service</a:t>
              </a:r>
            </a:p>
          </p:txBody>
        </p:sp>
        <p:sp>
          <p:nvSpPr>
            <p:cNvPr id="52" name="Rectangle 51">
              <a:extLst>
                <a:ext uri="{FF2B5EF4-FFF2-40B4-BE49-F238E27FC236}">
                  <a16:creationId xmlns:a16="http://schemas.microsoft.com/office/drawing/2014/main" id="{5D825A5D-24F5-4490-817A-BF9861FDAFD5}"/>
                </a:ext>
              </a:extLst>
            </p:cNvPr>
            <p:cNvSpPr/>
            <p:nvPr/>
          </p:nvSpPr>
          <p:spPr>
            <a:xfrm>
              <a:off x="1261742" y="4920569"/>
              <a:ext cx="1222562" cy="289061"/>
            </a:xfrm>
            <a:prstGeom prst="rect">
              <a:avLst/>
            </a:prstGeom>
            <a:solidFill>
              <a:srgbClr val="943844"/>
            </a:solidFill>
            <a:ln>
              <a:solidFill>
                <a:srgbClr val="E4E4E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rPr>
                <a:t>Data</a:t>
              </a:r>
            </a:p>
          </p:txBody>
        </p:sp>
        <p:sp>
          <p:nvSpPr>
            <p:cNvPr id="53" name="Rectangle 52">
              <a:extLst>
                <a:ext uri="{FF2B5EF4-FFF2-40B4-BE49-F238E27FC236}">
                  <a16:creationId xmlns:a16="http://schemas.microsoft.com/office/drawing/2014/main" id="{F5DFA9D1-727B-44B2-BDC9-413078C0976B}"/>
                </a:ext>
              </a:extLst>
            </p:cNvPr>
            <p:cNvSpPr/>
            <p:nvPr/>
          </p:nvSpPr>
          <p:spPr>
            <a:xfrm>
              <a:off x="1246858" y="5574111"/>
              <a:ext cx="1222562" cy="289061"/>
            </a:xfrm>
            <a:prstGeom prst="rect">
              <a:avLst/>
            </a:prstGeom>
            <a:solidFill>
              <a:srgbClr val="943844"/>
            </a:solidFill>
            <a:ln>
              <a:solidFill>
                <a:srgbClr val="E4E4E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rPr>
                <a:t>Infrastructure</a:t>
              </a:r>
            </a:p>
          </p:txBody>
        </p:sp>
        <p:pic>
          <p:nvPicPr>
            <p:cNvPr id="72" name="Graphic 71">
              <a:extLst>
                <a:ext uri="{FF2B5EF4-FFF2-40B4-BE49-F238E27FC236}">
                  <a16:creationId xmlns:a16="http://schemas.microsoft.com/office/drawing/2014/main" id="{F42F6E0C-BAB3-4F95-99B3-2D735F99F3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86590" y="3632303"/>
              <a:ext cx="372866" cy="372866"/>
            </a:xfrm>
            <a:prstGeom prst="rect">
              <a:avLst/>
            </a:prstGeom>
          </p:spPr>
        </p:pic>
        <p:pic>
          <p:nvPicPr>
            <p:cNvPr id="76" name="Graphic 75">
              <a:extLst>
                <a:ext uri="{FF2B5EF4-FFF2-40B4-BE49-F238E27FC236}">
                  <a16:creationId xmlns:a16="http://schemas.microsoft.com/office/drawing/2014/main" id="{5DD8EDDF-F588-4090-A28D-1071CB4D6CA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366170" y="3506774"/>
              <a:ext cx="400262" cy="517510"/>
            </a:xfrm>
            <a:prstGeom prst="rect">
              <a:avLst/>
            </a:prstGeom>
          </p:spPr>
        </p:pic>
        <p:sp>
          <p:nvSpPr>
            <p:cNvPr id="29" name="Rectangle: Rounded Corners 28">
              <a:extLst>
                <a:ext uri="{FF2B5EF4-FFF2-40B4-BE49-F238E27FC236}">
                  <a16:creationId xmlns:a16="http://schemas.microsoft.com/office/drawing/2014/main" id="{79132B86-58FD-49E4-B883-98C0773B46A8}"/>
                </a:ext>
              </a:extLst>
            </p:cNvPr>
            <p:cNvSpPr/>
            <p:nvPr/>
          </p:nvSpPr>
          <p:spPr>
            <a:xfrm>
              <a:off x="1495621" y="3022295"/>
              <a:ext cx="725036" cy="313240"/>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rPr>
                <a:t>Channel</a:t>
              </a:r>
            </a:p>
          </p:txBody>
        </p:sp>
      </p:grpSp>
      <p:grpSp>
        <p:nvGrpSpPr>
          <p:cNvPr id="80" name="Group 79">
            <a:extLst>
              <a:ext uri="{FF2B5EF4-FFF2-40B4-BE49-F238E27FC236}">
                <a16:creationId xmlns:a16="http://schemas.microsoft.com/office/drawing/2014/main" id="{B35F3573-DB92-44F5-9A76-F75753CB661E}"/>
              </a:ext>
            </a:extLst>
          </p:cNvPr>
          <p:cNvGrpSpPr/>
          <p:nvPr/>
        </p:nvGrpSpPr>
        <p:grpSpPr>
          <a:xfrm>
            <a:off x="4326134" y="1277308"/>
            <a:ext cx="2422759" cy="3709362"/>
            <a:chOff x="941177" y="2361829"/>
            <a:chExt cx="2422759" cy="3709362"/>
          </a:xfrm>
        </p:grpSpPr>
        <p:sp>
          <p:nvSpPr>
            <p:cNvPr id="81" name="Rectangle 80">
              <a:extLst>
                <a:ext uri="{FF2B5EF4-FFF2-40B4-BE49-F238E27FC236}">
                  <a16:creationId xmlns:a16="http://schemas.microsoft.com/office/drawing/2014/main" id="{79F9FC96-F531-4ACC-B38E-30447530180F}"/>
                </a:ext>
              </a:extLst>
            </p:cNvPr>
            <p:cNvSpPr/>
            <p:nvPr/>
          </p:nvSpPr>
          <p:spPr>
            <a:xfrm>
              <a:off x="941177" y="2698658"/>
              <a:ext cx="1965906" cy="3372533"/>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82" name="TextBox 81">
              <a:extLst>
                <a:ext uri="{FF2B5EF4-FFF2-40B4-BE49-F238E27FC236}">
                  <a16:creationId xmlns:a16="http://schemas.microsoft.com/office/drawing/2014/main" id="{8E0D7199-936E-4D58-BB07-D2C0918C610C}"/>
                </a:ext>
              </a:extLst>
            </p:cNvPr>
            <p:cNvSpPr txBox="1"/>
            <p:nvPr/>
          </p:nvSpPr>
          <p:spPr>
            <a:xfrm>
              <a:off x="964829" y="2361829"/>
              <a:ext cx="2399107"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Application B</a:t>
              </a:r>
            </a:p>
          </p:txBody>
        </p:sp>
        <p:sp>
          <p:nvSpPr>
            <p:cNvPr id="83" name="Hexagon 82">
              <a:extLst>
                <a:ext uri="{FF2B5EF4-FFF2-40B4-BE49-F238E27FC236}">
                  <a16:creationId xmlns:a16="http://schemas.microsoft.com/office/drawing/2014/main" id="{C8C79696-16D2-48F7-947A-AEAF27F804FC}"/>
                </a:ext>
              </a:extLst>
            </p:cNvPr>
            <p:cNvSpPr/>
            <p:nvPr/>
          </p:nvSpPr>
          <p:spPr>
            <a:xfrm>
              <a:off x="1495621" y="4283226"/>
              <a:ext cx="757171" cy="320262"/>
            </a:xfrm>
            <a:prstGeom prst="hexagon">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900" dirty="0">
                  <a:latin typeface="+mj-lt"/>
                </a:rPr>
                <a:t>Service</a:t>
              </a:r>
            </a:p>
          </p:txBody>
        </p:sp>
        <p:sp>
          <p:nvSpPr>
            <p:cNvPr id="84" name="Rectangle 83">
              <a:extLst>
                <a:ext uri="{FF2B5EF4-FFF2-40B4-BE49-F238E27FC236}">
                  <a16:creationId xmlns:a16="http://schemas.microsoft.com/office/drawing/2014/main" id="{BB0E0034-9043-46B9-B0AA-3B28F879F92A}"/>
                </a:ext>
              </a:extLst>
            </p:cNvPr>
            <p:cNvSpPr/>
            <p:nvPr/>
          </p:nvSpPr>
          <p:spPr>
            <a:xfrm>
              <a:off x="1261742" y="4920569"/>
              <a:ext cx="1222562" cy="289061"/>
            </a:xfrm>
            <a:prstGeom prst="rect">
              <a:avLst/>
            </a:prstGeom>
            <a:solidFill>
              <a:srgbClr val="943844"/>
            </a:solidFill>
            <a:ln>
              <a:solidFill>
                <a:srgbClr val="E4E4E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rPr>
                <a:t>Data</a:t>
              </a:r>
            </a:p>
          </p:txBody>
        </p:sp>
        <p:sp>
          <p:nvSpPr>
            <p:cNvPr id="85" name="Rectangle 84">
              <a:extLst>
                <a:ext uri="{FF2B5EF4-FFF2-40B4-BE49-F238E27FC236}">
                  <a16:creationId xmlns:a16="http://schemas.microsoft.com/office/drawing/2014/main" id="{A00E3570-AC02-4309-B8F8-2E104F2D898F}"/>
                </a:ext>
              </a:extLst>
            </p:cNvPr>
            <p:cNvSpPr/>
            <p:nvPr/>
          </p:nvSpPr>
          <p:spPr>
            <a:xfrm>
              <a:off x="1246858" y="5574111"/>
              <a:ext cx="1222562" cy="289061"/>
            </a:xfrm>
            <a:prstGeom prst="rect">
              <a:avLst/>
            </a:prstGeom>
            <a:solidFill>
              <a:srgbClr val="943844"/>
            </a:solidFill>
            <a:ln>
              <a:solidFill>
                <a:srgbClr val="E4E4E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rPr>
                <a:t>Infrastructure</a:t>
              </a:r>
            </a:p>
          </p:txBody>
        </p:sp>
        <p:pic>
          <p:nvPicPr>
            <p:cNvPr id="87" name="Graphic 86">
              <a:extLst>
                <a:ext uri="{FF2B5EF4-FFF2-40B4-BE49-F238E27FC236}">
                  <a16:creationId xmlns:a16="http://schemas.microsoft.com/office/drawing/2014/main" id="{24A6BB7D-34AC-4866-BFD2-F046EB6C7F7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374839" y="2841815"/>
              <a:ext cx="400262" cy="517510"/>
            </a:xfrm>
            <a:prstGeom prst="rect">
              <a:avLst/>
            </a:prstGeom>
          </p:spPr>
        </p:pic>
        <p:sp>
          <p:nvSpPr>
            <p:cNvPr id="88" name="Rectangle: Rounded Corners 87">
              <a:extLst>
                <a:ext uri="{FF2B5EF4-FFF2-40B4-BE49-F238E27FC236}">
                  <a16:creationId xmlns:a16="http://schemas.microsoft.com/office/drawing/2014/main" id="{3E5F36CA-7572-4328-A049-0E54851068D6}"/>
                </a:ext>
              </a:extLst>
            </p:cNvPr>
            <p:cNvSpPr/>
            <p:nvPr/>
          </p:nvSpPr>
          <p:spPr>
            <a:xfrm>
              <a:off x="1495621" y="3022295"/>
              <a:ext cx="725036" cy="313240"/>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rPr>
                <a:t>Channel</a:t>
              </a:r>
            </a:p>
          </p:txBody>
        </p:sp>
      </p:grpSp>
      <p:grpSp>
        <p:nvGrpSpPr>
          <p:cNvPr id="89" name="Group 88">
            <a:extLst>
              <a:ext uri="{FF2B5EF4-FFF2-40B4-BE49-F238E27FC236}">
                <a16:creationId xmlns:a16="http://schemas.microsoft.com/office/drawing/2014/main" id="{8E7F954F-0D8B-4A38-9151-B585062BC9BF}"/>
              </a:ext>
            </a:extLst>
          </p:cNvPr>
          <p:cNvGrpSpPr/>
          <p:nvPr/>
        </p:nvGrpSpPr>
        <p:grpSpPr>
          <a:xfrm>
            <a:off x="8804515" y="1344024"/>
            <a:ext cx="2422759" cy="3709362"/>
            <a:chOff x="941177" y="2361829"/>
            <a:chExt cx="2422759" cy="3709362"/>
          </a:xfrm>
        </p:grpSpPr>
        <p:sp>
          <p:nvSpPr>
            <p:cNvPr id="90" name="Rectangle 89">
              <a:extLst>
                <a:ext uri="{FF2B5EF4-FFF2-40B4-BE49-F238E27FC236}">
                  <a16:creationId xmlns:a16="http://schemas.microsoft.com/office/drawing/2014/main" id="{32CE1462-C625-4B68-85DF-6824149DEF61}"/>
                </a:ext>
              </a:extLst>
            </p:cNvPr>
            <p:cNvSpPr/>
            <p:nvPr/>
          </p:nvSpPr>
          <p:spPr>
            <a:xfrm>
              <a:off x="941177" y="2698658"/>
              <a:ext cx="1965906" cy="3372533"/>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91" name="TextBox 90">
              <a:extLst>
                <a:ext uri="{FF2B5EF4-FFF2-40B4-BE49-F238E27FC236}">
                  <a16:creationId xmlns:a16="http://schemas.microsoft.com/office/drawing/2014/main" id="{540F107F-29CF-42F1-BAF4-D5F646565B74}"/>
                </a:ext>
              </a:extLst>
            </p:cNvPr>
            <p:cNvSpPr txBox="1"/>
            <p:nvPr/>
          </p:nvSpPr>
          <p:spPr>
            <a:xfrm>
              <a:off x="964829" y="2361829"/>
              <a:ext cx="2399107"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Application n</a:t>
              </a:r>
            </a:p>
          </p:txBody>
        </p:sp>
        <p:sp>
          <p:nvSpPr>
            <p:cNvPr id="92" name="Hexagon 91">
              <a:extLst>
                <a:ext uri="{FF2B5EF4-FFF2-40B4-BE49-F238E27FC236}">
                  <a16:creationId xmlns:a16="http://schemas.microsoft.com/office/drawing/2014/main" id="{D4285D5B-6F89-4E66-8026-E375C72F6C2A}"/>
                </a:ext>
              </a:extLst>
            </p:cNvPr>
            <p:cNvSpPr/>
            <p:nvPr/>
          </p:nvSpPr>
          <p:spPr>
            <a:xfrm>
              <a:off x="1495621" y="4283226"/>
              <a:ext cx="757171" cy="320262"/>
            </a:xfrm>
            <a:prstGeom prst="hexagon">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900" dirty="0">
                  <a:latin typeface="+mj-lt"/>
                </a:rPr>
                <a:t>Service</a:t>
              </a:r>
            </a:p>
          </p:txBody>
        </p:sp>
        <p:sp>
          <p:nvSpPr>
            <p:cNvPr id="93" name="Rectangle 92">
              <a:extLst>
                <a:ext uri="{FF2B5EF4-FFF2-40B4-BE49-F238E27FC236}">
                  <a16:creationId xmlns:a16="http://schemas.microsoft.com/office/drawing/2014/main" id="{CA80C9F5-DDD1-4F05-BF5C-3F321A7D254B}"/>
                </a:ext>
              </a:extLst>
            </p:cNvPr>
            <p:cNvSpPr/>
            <p:nvPr/>
          </p:nvSpPr>
          <p:spPr>
            <a:xfrm>
              <a:off x="1261742" y="4920569"/>
              <a:ext cx="1222562" cy="289061"/>
            </a:xfrm>
            <a:prstGeom prst="rect">
              <a:avLst/>
            </a:prstGeom>
            <a:solidFill>
              <a:srgbClr val="943844"/>
            </a:solidFill>
            <a:ln>
              <a:solidFill>
                <a:srgbClr val="E4E4E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rPr>
                <a:t>Data</a:t>
              </a:r>
            </a:p>
          </p:txBody>
        </p:sp>
        <p:sp>
          <p:nvSpPr>
            <p:cNvPr id="94" name="Rectangle 93">
              <a:extLst>
                <a:ext uri="{FF2B5EF4-FFF2-40B4-BE49-F238E27FC236}">
                  <a16:creationId xmlns:a16="http://schemas.microsoft.com/office/drawing/2014/main" id="{0C3133BC-2DD4-4A4B-A322-7BA898689AED}"/>
                </a:ext>
              </a:extLst>
            </p:cNvPr>
            <p:cNvSpPr/>
            <p:nvPr/>
          </p:nvSpPr>
          <p:spPr>
            <a:xfrm>
              <a:off x="1246858" y="5574111"/>
              <a:ext cx="1222562" cy="289061"/>
            </a:xfrm>
            <a:prstGeom prst="rect">
              <a:avLst/>
            </a:prstGeom>
            <a:solidFill>
              <a:srgbClr val="943844"/>
            </a:solidFill>
            <a:ln>
              <a:solidFill>
                <a:srgbClr val="E4E4E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rPr>
                <a:t>Infrastructure</a:t>
              </a:r>
            </a:p>
          </p:txBody>
        </p:sp>
        <p:pic>
          <p:nvPicPr>
            <p:cNvPr id="96" name="Graphic 95">
              <a:extLst>
                <a:ext uri="{FF2B5EF4-FFF2-40B4-BE49-F238E27FC236}">
                  <a16:creationId xmlns:a16="http://schemas.microsoft.com/office/drawing/2014/main" id="{C9802319-335F-4A02-BE10-80501EB99A9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366170" y="3506774"/>
              <a:ext cx="400262" cy="517510"/>
            </a:xfrm>
            <a:prstGeom prst="rect">
              <a:avLst/>
            </a:prstGeom>
          </p:spPr>
        </p:pic>
        <p:sp>
          <p:nvSpPr>
            <p:cNvPr id="97" name="Rectangle: Rounded Corners 96">
              <a:extLst>
                <a:ext uri="{FF2B5EF4-FFF2-40B4-BE49-F238E27FC236}">
                  <a16:creationId xmlns:a16="http://schemas.microsoft.com/office/drawing/2014/main" id="{E9B86E5F-CA1F-4231-AC1D-C89AE55DD6DC}"/>
                </a:ext>
              </a:extLst>
            </p:cNvPr>
            <p:cNvSpPr/>
            <p:nvPr/>
          </p:nvSpPr>
          <p:spPr>
            <a:xfrm>
              <a:off x="1495621" y="3022295"/>
              <a:ext cx="725036" cy="313240"/>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rPr>
                <a:t>Channel</a:t>
              </a:r>
            </a:p>
          </p:txBody>
        </p:sp>
      </p:grpSp>
      <p:cxnSp>
        <p:nvCxnSpPr>
          <p:cNvPr id="6" name="Straight Connector 5">
            <a:extLst>
              <a:ext uri="{FF2B5EF4-FFF2-40B4-BE49-F238E27FC236}">
                <a16:creationId xmlns:a16="http://schemas.microsoft.com/office/drawing/2014/main" id="{70573A95-94C1-4A7E-AF8A-3F4E94E060FB}"/>
              </a:ext>
            </a:extLst>
          </p:cNvPr>
          <p:cNvCxnSpPr/>
          <p:nvPr/>
        </p:nvCxnSpPr>
        <p:spPr>
          <a:xfrm>
            <a:off x="6642568" y="3175745"/>
            <a:ext cx="1852847" cy="0"/>
          </a:xfrm>
          <a:prstGeom prst="line">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25810D8A-6C00-4FB5-B6D8-DD8FC351F4A7}"/>
              </a:ext>
            </a:extLst>
          </p:cNvPr>
          <p:cNvSpPr txBox="1"/>
          <p:nvPr/>
        </p:nvSpPr>
        <p:spPr>
          <a:xfrm>
            <a:off x="919591" y="6217200"/>
            <a:ext cx="10364021" cy="458069"/>
          </a:xfrm>
          <a:prstGeom prst="rect">
            <a:avLst/>
          </a:prstGeom>
          <a:blipFill dpi="0" rotWithShape="0">
            <a:blip r:embed="rId7"/>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400" dirty="0">
                <a:solidFill>
                  <a:schemeClr val="bg1"/>
                </a:solidFill>
                <a:latin typeface="Arial" panose="020B0604020202020204" pitchFamily="34" charset="0"/>
                <a:ea typeface="Open Sans" panose="020B0606030504020204" pitchFamily="34" charset="0"/>
                <a:cs typeface="Arial" panose="020B0604020202020204" pitchFamily="34" charset="0"/>
              </a:rPr>
              <a:t>Applications fragment overall environment and “hardwire” together channel logic, business services, data and infrastructure</a:t>
            </a:r>
          </a:p>
        </p:txBody>
      </p:sp>
      <p:grpSp>
        <p:nvGrpSpPr>
          <p:cNvPr id="5" name="Group 4">
            <a:extLst>
              <a:ext uri="{FF2B5EF4-FFF2-40B4-BE49-F238E27FC236}">
                <a16:creationId xmlns:a16="http://schemas.microsoft.com/office/drawing/2014/main" id="{2AAD34AE-8553-42B4-BF17-1E194897CE78}"/>
              </a:ext>
            </a:extLst>
          </p:cNvPr>
          <p:cNvGrpSpPr/>
          <p:nvPr/>
        </p:nvGrpSpPr>
        <p:grpSpPr>
          <a:xfrm>
            <a:off x="4453141" y="2353505"/>
            <a:ext cx="1742900" cy="761419"/>
            <a:chOff x="4631815" y="5204766"/>
            <a:chExt cx="1742900" cy="761419"/>
          </a:xfrm>
        </p:grpSpPr>
        <p:sp>
          <p:nvSpPr>
            <p:cNvPr id="34" name="Rectangle 33">
              <a:extLst>
                <a:ext uri="{FF2B5EF4-FFF2-40B4-BE49-F238E27FC236}">
                  <a16:creationId xmlns:a16="http://schemas.microsoft.com/office/drawing/2014/main" id="{9537EF16-7A3D-4279-A15E-3D7620823904}"/>
                </a:ext>
              </a:extLst>
            </p:cNvPr>
            <p:cNvSpPr/>
            <p:nvPr/>
          </p:nvSpPr>
          <p:spPr>
            <a:xfrm>
              <a:off x="4631815" y="5204766"/>
              <a:ext cx="1742900" cy="761419"/>
            </a:xfrm>
            <a:prstGeom prst="rect">
              <a:avLst/>
            </a:prstGeom>
            <a:solidFill>
              <a:schemeClr val="accent2">
                <a:lumMod val="40000"/>
                <a:lumOff val="6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t" anchorCtr="0"/>
            <a:lstStyle/>
            <a:p>
              <a:pPr algn="ctr"/>
              <a:r>
                <a:rPr lang="en-AU" sz="1400" dirty="0"/>
                <a:t>Process Layer</a:t>
              </a:r>
            </a:p>
          </p:txBody>
        </p:sp>
        <p:pic>
          <p:nvPicPr>
            <p:cNvPr id="35" name="Graphic 34">
              <a:extLst>
                <a:ext uri="{FF2B5EF4-FFF2-40B4-BE49-F238E27FC236}">
                  <a16:creationId xmlns:a16="http://schemas.microsoft.com/office/drawing/2014/main" id="{B5FB449C-6DBA-4864-9B59-BDB0271928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47682" y="5450149"/>
              <a:ext cx="372866" cy="372866"/>
            </a:xfrm>
            <a:prstGeom prst="rect">
              <a:avLst/>
            </a:prstGeom>
          </p:spPr>
        </p:pic>
        <p:pic>
          <p:nvPicPr>
            <p:cNvPr id="36" name="Graphic 35">
              <a:extLst>
                <a:ext uri="{FF2B5EF4-FFF2-40B4-BE49-F238E27FC236}">
                  <a16:creationId xmlns:a16="http://schemas.microsoft.com/office/drawing/2014/main" id="{2650D293-7BB5-47DD-BEB6-C8FD701E85F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22734" y="5447738"/>
              <a:ext cx="372866" cy="372866"/>
            </a:xfrm>
            <a:prstGeom prst="rect">
              <a:avLst/>
            </a:prstGeom>
          </p:spPr>
        </p:pic>
        <p:pic>
          <p:nvPicPr>
            <p:cNvPr id="37" name="Graphic 36">
              <a:extLst>
                <a:ext uri="{FF2B5EF4-FFF2-40B4-BE49-F238E27FC236}">
                  <a16:creationId xmlns:a16="http://schemas.microsoft.com/office/drawing/2014/main" id="{275BE41F-19C2-489A-8C42-A304C3B13FE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85742" y="5460231"/>
              <a:ext cx="372866" cy="372866"/>
            </a:xfrm>
            <a:prstGeom prst="rect">
              <a:avLst/>
            </a:prstGeom>
          </p:spPr>
        </p:pic>
      </p:grpSp>
    </p:spTree>
    <p:extLst>
      <p:ext uri="{BB962C8B-B14F-4D97-AF65-F5344CB8AC3E}">
        <p14:creationId xmlns:p14="http://schemas.microsoft.com/office/powerpoint/2010/main" val="1495989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2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E0E90-BCC2-4254-BD7C-6C9FBB6D7A21}"/>
              </a:ext>
            </a:extLst>
          </p:cNvPr>
          <p:cNvSpPr>
            <a:spLocks noGrp="1"/>
          </p:cNvSpPr>
          <p:nvPr>
            <p:ph type="title"/>
          </p:nvPr>
        </p:nvSpPr>
        <p:spPr>
          <a:xfrm>
            <a:off x="838200" y="365126"/>
            <a:ext cx="10515600" cy="540961"/>
          </a:xfrm>
        </p:spPr>
        <p:txBody>
          <a:bodyPr/>
          <a:lstStyle/>
          <a:p>
            <a:r>
              <a:rPr lang="en-AU" dirty="0"/>
              <a:t>Vertically Layered Architecture - Application-Centric or analogue? </a:t>
            </a:r>
          </a:p>
        </p:txBody>
      </p:sp>
      <p:sp>
        <p:nvSpPr>
          <p:cNvPr id="3" name="Slide Number Placeholder 2">
            <a:extLst>
              <a:ext uri="{FF2B5EF4-FFF2-40B4-BE49-F238E27FC236}">
                <a16:creationId xmlns:a16="http://schemas.microsoft.com/office/drawing/2014/main" id="{B9FB431E-8463-4CE8-B363-0F724B473D19}"/>
              </a:ext>
            </a:extLst>
          </p:cNvPr>
          <p:cNvSpPr>
            <a:spLocks noGrp="1"/>
          </p:cNvSpPr>
          <p:nvPr>
            <p:ph type="sldNum" sz="quarter" idx="11"/>
          </p:nvPr>
        </p:nvSpPr>
        <p:spPr/>
        <p:txBody>
          <a:bodyPr/>
          <a:lstStyle/>
          <a:p>
            <a:fld id="{CA714419-7DF5-46A5-9C0B-5D62F50B7F14}" type="slidenum">
              <a:rPr lang="en-AU" smtClean="0"/>
              <a:pPr/>
              <a:t>11</a:t>
            </a:fld>
            <a:endParaRPr lang="en-AU"/>
          </a:p>
        </p:txBody>
      </p:sp>
      <p:grpSp>
        <p:nvGrpSpPr>
          <p:cNvPr id="81" name="Group 80">
            <a:extLst>
              <a:ext uri="{FF2B5EF4-FFF2-40B4-BE49-F238E27FC236}">
                <a16:creationId xmlns:a16="http://schemas.microsoft.com/office/drawing/2014/main" id="{6C271332-A0D3-491D-87F1-FDABCC7FB580}"/>
              </a:ext>
            </a:extLst>
          </p:cNvPr>
          <p:cNvGrpSpPr/>
          <p:nvPr/>
        </p:nvGrpSpPr>
        <p:grpSpPr>
          <a:xfrm>
            <a:off x="713661" y="1386255"/>
            <a:ext cx="5047060" cy="3635433"/>
            <a:chOff x="0" y="1769816"/>
            <a:chExt cx="12801600" cy="7351264"/>
          </a:xfrm>
        </p:grpSpPr>
        <p:pic>
          <p:nvPicPr>
            <p:cNvPr id="82" name="Picture 3" descr="Spaghetti 2 arch.gif">
              <a:extLst>
                <a:ext uri="{FF2B5EF4-FFF2-40B4-BE49-F238E27FC236}">
                  <a16:creationId xmlns:a16="http://schemas.microsoft.com/office/drawing/2014/main" id="{9A536725-AC71-4B1C-B4C3-4964C4D8DD1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769816"/>
              <a:ext cx="12801600" cy="7351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4" name="Rectangle 83">
              <a:extLst>
                <a:ext uri="{FF2B5EF4-FFF2-40B4-BE49-F238E27FC236}">
                  <a16:creationId xmlns:a16="http://schemas.microsoft.com/office/drawing/2014/main" id="{C0B00256-A538-401E-BAD0-C8314E17E681}"/>
                </a:ext>
              </a:extLst>
            </p:cNvPr>
            <p:cNvSpPr/>
            <p:nvPr/>
          </p:nvSpPr>
          <p:spPr>
            <a:xfrm>
              <a:off x="3232448" y="1769816"/>
              <a:ext cx="6264696" cy="438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9" name="TextBox 8">
            <a:extLst>
              <a:ext uri="{FF2B5EF4-FFF2-40B4-BE49-F238E27FC236}">
                <a16:creationId xmlns:a16="http://schemas.microsoft.com/office/drawing/2014/main" id="{A08C47F0-935B-42EB-873D-39D1233330DE}"/>
              </a:ext>
            </a:extLst>
          </p:cNvPr>
          <p:cNvSpPr txBox="1"/>
          <p:nvPr/>
        </p:nvSpPr>
        <p:spPr>
          <a:xfrm>
            <a:off x="1546133" y="5192066"/>
            <a:ext cx="3187091" cy="369332"/>
          </a:xfrm>
          <a:prstGeom prst="rect">
            <a:avLst/>
          </a:prstGeom>
          <a:noFill/>
        </p:spPr>
        <p:txBody>
          <a:bodyPr wrap="none" rtlCol="0">
            <a:spAutoFit/>
          </a:bodyPr>
          <a:lstStyle/>
          <a:p>
            <a:r>
              <a:rPr lang="en-AU" dirty="0"/>
              <a:t>Large organisations end up here</a:t>
            </a:r>
          </a:p>
        </p:txBody>
      </p:sp>
      <p:sp>
        <p:nvSpPr>
          <p:cNvPr id="10" name="TextBox 9">
            <a:extLst>
              <a:ext uri="{FF2B5EF4-FFF2-40B4-BE49-F238E27FC236}">
                <a16:creationId xmlns:a16="http://schemas.microsoft.com/office/drawing/2014/main" id="{294C0590-4087-48CE-90D6-3FF2FB5F07AC}"/>
              </a:ext>
            </a:extLst>
          </p:cNvPr>
          <p:cNvSpPr txBox="1"/>
          <p:nvPr/>
        </p:nvSpPr>
        <p:spPr>
          <a:xfrm>
            <a:off x="6913741" y="5192066"/>
            <a:ext cx="4068999" cy="369332"/>
          </a:xfrm>
          <a:prstGeom prst="rect">
            <a:avLst/>
          </a:prstGeom>
          <a:noFill/>
        </p:spPr>
        <p:txBody>
          <a:bodyPr wrap="none" rtlCol="0">
            <a:spAutoFit/>
          </a:bodyPr>
          <a:lstStyle/>
          <a:p>
            <a:r>
              <a:rPr lang="en-AU" dirty="0"/>
              <a:t>Small/Medium organisations end up here</a:t>
            </a:r>
          </a:p>
        </p:txBody>
      </p:sp>
      <p:sp>
        <p:nvSpPr>
          <p:cNvPr id="11" name="TextBox 10">
            <a:extLst>
              <a:ext uri="{FF2B5EF4-FFF2-40B4-BE49-F238E27FC236}">
                <a16:creationId xmlns:a16="http://schemas.microsoft.com/office/drawing/2014/main" id="{E96C2DCB-A7D0-4E29-9079-817266746198}"/>
              </a:ext>
            </a:extLst>
          </p:cNvPr>
          <p:cNvSpPr txBox="1"/>
          <p:nvPr/>
        </p:nvSpPr>
        <p:spPr>
          <a:xfrm>
            <a:off x="698527" y="6217200"/>
            <a:ext cx="10797278" cy="458069"/>
          </a:xfrm>
          <a:prstGeom prst="rect">
            <a:avLst/>
          </a:prstGeom>
          <a:blipFill dpi="0" rotWithShape="0">
            <a:blip r:embed="rId4"/>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600" dirty="0">
                <a:solidFill>
                  <a:srgbClr val="FFAB66"/>
                </a:solidFill>
                <a:latin typeface="Arial" panose="020B0604020202020204" pitchFamily="34" charset="0"/>
                <a:cs typeface="Arial" panose="020B0604020202020204" pitchFamily="34" charset="0"/>
              </a:rPr>
              <a:t>Assertion: </a:t>
            </a:r>
            <a:r>
              <a:rPr lang="en-AU" sz="1600" dirty="0">
                <a:solidFill>
                  <a:schemeClr val="bg1"/>
                </a:solidFill>
                <a:latin typeface="Arial" panose="020B0604020202020204" pitchFamily="34" charset="0"/>
                <a:cs typeface="Arial" panose="020B0604020202020204" pitchFamily="34" charset="0"/>
              </a:rPr>
              <a:t>Application-centric organisations are inherently Fragile as they are wide open to digital disruption</a:t>
            </a:r>
          </a:p>
        </p:txBody>
      </p:sp>
      <p:pic>
        <p:nvPicPr>
          <p:cNvPr id="6" name="Graphic 5">
            <a:extLst>
              <a:ext uri="{FF2B5EF4-FFF2-40B4-BE49-F238E27FC236}">
                <a16:creationId xmlns:a16="http://schemas.microsoft.com/office/drawing/2014/main" id="{057CC9B6-BF51-42CD-9761-B4DF8F96320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48919" y="1500773"/>
            <a:ext cx="779464" cy="779464"/>
          </a:xfrm>
          <a:prstGeom prst="rect">
            <a:avLst/>
          </a:prstGeom>
        </p:spPr>
      </p:pic>
      <p:pic>
        <p:nvPicPr>
          <p:cNvPr id="13" name="Graphic 12">
            <a:extLst>
              <a:ext uri="{FF2B5EF4-FFF2-40B4-BE49-F238E27FC236}">
                <a16:creationId xmlns:a16="http://schemas.microsoft.com/office/drawing/2014/main" id="{D998904F-895B-4A94-A44B-61949FC7CB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48919" y="2589166"/>
            <a:ext cx="779464" cy="779464"/>
          </a:xfrm>
          <a:prstGeom prst="rect">
            <a:avLst/>
          </a:prstGeom>
        </p:spPr>
      </p:pic>
      <p:pic>
        <p:nvPicPr>
          <p:cNvPr id="14" name="Graphic 13">
            <a:extLst>
              <a:ext uri="{FF2B5EF4-FFF2-40B4-BE49-F238E27FC236}">
                <a16:creationId xmlns:a16="http://schemas.microsoft.com/office/drawing/2014/main" id="{ED333E3E-849B-4B30-BDE1-27148E71056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48919" y="3788531"/>
            <a:ext cx="779464" cy="779464"/>
          </a:xfrm>
          <a:prstGeom prst="rect">
            <a:avLst/>
          </a:prstGeom>
        </p:spPr>
      </p:pic>
      <p:pic>
        <p:nvPicPr>
          <p:cNvPr id="15" name="Graphic 14">
            <a:extLst>
              <a:ext uri="{FF2B5EF4-FFF2-40B4-BE49-F238E27FC236}">
                <a16:creationId xmlns:a16="http://schemas.microsoft.com/office/drawing/2014/main" id="{742ED762-8555-4D10-9214-B94D36DD756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9424476" y="1497319"/>
            <a:ext cx="779463" cy="779464"/>
          </a:xfrm>
          <a:prstGeom prst="rect">
            <a:avLst/>
          </a:prstGeom>
        </p:spPr>
      </p:pic>
      <p:pic>
        <p:nvPicPr>
          <p:cNvPr id="16" name="Graphic 15">
            <a:extLst>
              <a:ext uri="{FF2B5EF4-FFF2-40B4-BE49-F238E27FC236}">
                <a16:creationId xmlns:a16="http://schemas.microsoft.com/office/drawing/2014/main" id="{760EB50A-AE6B-49D3-B8A1-32B7F197179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9424476" y="2585712"/>
            <a:ext cx="779463" cy="779464"/>
          </a:xfrm>
          <a:prstGeom prst="rect">
            <a:avLst/>
          </a:prstGeom>
        </p:spPr>
      </p:pic>
      <p:pic>
        <p:nvPicPr>
          <p:cNvPr id="17" name="Graphic 16">
            <a:extLst>
              <a:ext uri="{FF2B5EF4-FFF2-40B4-BE49-F238E27FC236}">
                <a16:creationId xmlns:a16="http://schemas.microsoft.com/office/drawing/2014/main" id="{F49BB620-B147-43CC-A17D-BA543EF2D14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9424476" y="3785077"/>
            <a:ext cx="779463" cy="779464"/>
          </a:xfrm>
          <a:prstGeom prst="rect">
            <a:avLst/>
          </a:prstGeom>
        </p:spPr>
      </p:pic>
    </p:spTree>
    <p:extLst>
      <p:ext uri="{BB962C8B-B14F-4D97-AF65-F5344CB8AC3E}">
        <p14:creationId xmlns:p14="http://schemas.microsoft.com/office/powerpoint/2010/main" val="3037981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FFC88-14CF-4B5C-A7F9-5CD5B9BED622}"/>
              </a:ext>
            </a:extLst>
          </p:cNvPr>
          <p:cNvSpPr>
            <a:spLocks noGrp="1"/>
          </p:cNvSpPr>
          <p:nvPr>
            <p:ph type="title"/>
          </p:nvPr>
        </p:nvSpPr>
        <p:spPr/>
        <p:txBody>
          <a:bodyPr/>
          <a:lstStyle/>
          <a:p>
            <a:r>
              <a:rPr lang="en-AU" dirty="0"/>
              <a:t>Organisational Anatomy</a:t>
            </a:r>
          </a:p>
        </p:txBody>
      </p:sp>
      <p:sp>
        <p:nvSpPr>
          <p:cNvPr id="3" name="Text Placeholder 2">
            <a:extLst>
              <a:ext uri="{FF2B5EF4-FFF2-40B4-BE49-F238E27FC236}">
                <a16:creationId xmlns:a16="http://schemas.microsoft.com/office/drawing/2014/main" id="{DC3E57B2-E6B2-4E7E-9AF0-1377E77D3ECD}"/>
              </a:ext>
            </a:extLst>
          </p:cNvPr>
          <p:cNvSpPr>
            <a:spLocks noGrp="1"/>
          </p:cNvSpPr>
          <p:nvPr>
            <p:ph type="body" sz="quarter" idx="12"/>
          </p:nvPr>
        </p:nvSpPr>
        <p:spPr/>
        <p:txBody>
          <a:bodyPr/>
          <a:lstStyle/>
          <a:p>
            <a:r>
              <a:rPr lang="en-AU" dirty="0"/>
              <a:t>Critical Features of a Digitally Transformed Organisation</a:t>
            </a:r>
          </a:p>
        </p:txBody>
      </p:sp>
    </p:spTree>
    <p:extLst>
      <p:ext uri="{BB962C8B-B14F-4D97-AF65-F5344CB8AC3E}">
        <p14:creationId xmlns:p14="http://schemas.microsoft.com/office/powerpoint/2010/main" val="24455898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E0E90-BCC2-4254-BD7C-6C9FBB6D7A21}"/>
              </a:ext>
            </a:extLst>
          </p:cNvPr>
          <p:cNvSpPr>
            <a:spLocks noGrp="1"/>
          </p:cNvSpPr>
          <p:nvPr>
            <p:ph type="title"/>
          </p:nvPr>
        </p:nvSpPr>
        <p:spPr>
          <a:xfrm>
            <a:off x="838200" y="365126"/>
            <a:ext cx="10515600" cy="540961"/>
          </a:xfrm>
        </p:spPr>
        <p:txBody>
          <a:bodyPr/>
          <a:lstStyle/>
          <a:p>
            <a:r>
              <a:rPr lang="en-AU" dirty="0"/>
              <a:t>Horizontally Layered Architecture (Service-Centric)</a:t>
            </a:r>
          </a:p>
        </p:txBody>
      </p:sp>
      <p:sp>
        <p:nvSpPr>
          <p:cNvPr id="3" name="Slide Number Placeholder 2">
            <a:extLst>
              <a:ext uri="{FF2B5EF4-FFF2-40B4-BE49-F238E27FC236}">
                <a16:creationId xmlns:a16="http://schemas.microsoft.com/office/drawing/2014/main" id="{B9FB431E-8463-4CE8-B363-0F724B473D19}"/>
              </a:ext>
            </a:extLst>
          </p:cNvPr>
          <p:cNvSpPr>
            <a:spLocks noGrp="1"/>
          </p:cNvSpPr>
          <p:nvPr>
            <p:ph type="sldNum" sz="quarter" idx="11"/>
          </p:nvPr>
        </p:nvSpPr>
        <p:spPr/>
        <p:txBody>
          <a:bodyPr/>
          <a:lstStyle/>
          <a:p>
            <a:fld id="{CA714419-7DF5-46A5-9C0B-5D62F50B7F14}" type="slidenum">
              <a:rPr lang="en-AU" smtClean="0"/>
              <a:pPr/>
              <a:t>13</a:t>
            </a:fld>
            <a:endParaRPr lang="en-AU"/>
          </a:p>
        </p:txBody>
      </p:sp>
      <p:pic>
        <p:nvPicPr>
          <p:cNvPr id="80" name="Picture 79">
            <a:extLst>
              <a:ext uri="{FF2B5EF4-FFF2-40B4-BE49-F238E27FC236}">
                <a16:creationId xmlns:a16="http://schemas.microsoft.com/office/drawing/2014/main" id="{EA3F9EBE-A602-4267-AA59-38A5BD40E0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573" y="4643872"/>
            <a:ext cx="1542827" cy="1974351"/>
          </a:xfrm>
          <a:prstGeom prst="rect">
            <a:avLst/>
          </a:prstGeom>
        </p:spPr>
      </p:pic>
      <p:grpSp>
        <p:nvGrpSpPr>
          <p:cNvPr id="9" name="Group 8">
            <a:extLst>
              <a:ext uri="{FF2B5EF4-FFF2-40B4-BE49-F238E27FC236}">
                <a16:creationId xmlns:a16="http://schemas.microsoft.com/office/drawing/2014/main" id="{7CD3327C-E198-425B-A119-6F0005E55A3D}"/>
              </a:ext>
            </a:extLst>
          </p:cNvPr>
          <p:cNvGrpSpPr/>
          <p:nvPr/>
        </p:nvGrpSpPr>
        <p:grpSpPr>
          <a:xfrm>
            <a:off x="3209140" y="3356157"/>
            <a:ext cx="5118176" cy="2299168"/>
            <a:chOff x="3209140" y="3356157"/>
            <a:chExt cx="5118176" cy="2299168"/>
          </a:xfrm>
        </p:grpSpPr>
        <p:sp>
          <p:nvSpPr>
            <p:cNvPr id="27" name="TextBox 26">
              <a:extLst>
                <a:ext uri="{FF2B5EF4-FFF2-40B4-BE49-F238E27FC236}">
                  <a16:creationId xmlns:a16="http://schemas.microsoft.com/office/drawing/2014/main" id="{5C0890E4-8533-40F5-88F4-AC5B3396208C}"/>
                </a:ext>
              </a:extLst>
            </p:cNvPr>
            <p:cNvSpPr txBox="1"/>
            <p:nvPr/>
          </p:nvSpPr>
          <p:spPr>
            <a:xfrm>
              <a:off x="3209140" y="3356157"/>
              <a:ext cx="3022876"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Service Providers</a:t>
              </a:r>
            </a:p>
          </p:txBody>
        </p:sp>
        <p:grpSp>
          <p:nvGrpSpPr>
            <p:cNvPr id="40" name="Group 39">
              <a:extLst>
                <a:ext uri="{FF2B5EF4-FFF2-40B4-BE49-F238E27FC236}">
                  <a16:creationId xmlns:a16="http://schemas.microsoft.com/office/drawing/2014/main" id="{B753F9D3-D797-4612-8EEF-0A768A4ABF6E}"/>
                </a:ext>
              </a:extLst>
            </p:cNvPr>
            <p:cNvGrpSpPr/>
            <p:nvPr/>
          </p:nvGrpSpPr>
          <p:grpSpPr>
            <a:xfrm>
              <a:off x="5594832" y="4613171"/>
              <a:ext cx="340518" cy="73818"/>
              <a:chOff x="9205913" y="5659041"/>
              <a:chExt cx="340518" cy="73818"/>
            </a:xfrm>
            <a:solidFill>
              <a:schemeClr val="bg2">
                <a:lumMod val="50000"/>
              </a:schemeClr>
            </a:solidFill>
          </p:grpSpPr>
          <p:sp>
            <p:nvSpPr>
              <p:cNvPr id="41" name="Oval 40">
                <a:extLst>
                  <a:ext uri="{FF2B5EF4-FFF2-40B4-BE49-F238E27FC236}">
                    <a16:creationId xmlns:a16="http://schemas.microsoft.com/office/drawing/2014/main" id="{EB898F0D-A11D-4821-A8CA-49FF6FEAA76C}"/>
                  </a:ext>
                </a:extLst>
              </p:cNvPr>
              <p:cNvSpPr/>
              <p:nvPr/>
            </p:nvSpPr>
            <p:spPr>
              <a:xfrm>
                <a:off x="920591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2" name="Oval 41">
                <a:extLst>
                  <a:ext uri="{FF2B5EF4-FFF2-40B4-BE49-F238E27FC236}">
                    <a16:creationId xmlns:a16="http://schemas.microsoft.com/office/drawing/2014/main" id="{B3DD01E0-A5F6-4C28-9593-A63A7594C403}"/>
                  </a:ext>
                </a:extLst>
              </p:cNvPr>
              <p:cNvSpPr/>
              <p:nvPr/>
            </p:nvSpPr>
            <p:spPr>
              <a:xfrm>
                <a:off x="933926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3" name="Oval 42">
                <a:extLst>
                  <a:ext uri="{FF2B5EF4-FFF2-40B4-BE49-F238E27FC236}">
                    <a16:creationId xmlns:a16="http://schemas.microsoft.com/office/drawing/2014/main" id="{565AA97F-CFB6-426C-8CD8-8CE9461CFE71}"/>
                  </a:ext>
                </a:extLst>
              </p:cNvPr>
              <p:cNvSpPr/>
              <p:nvPr/>
            </p:nvSpPr>
            <p:spPr>
              <a:xfrm>
                <a:off x="947261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44" name="Group 43">
              <a:extLst>
                <a:ext uri="{FF2B5EF4-FFF2-40B4-BE49-F238E27FC236}">
                  <a16:creationId xmlns:a16="http://schemas.microsoft.com/office/drawing/2014/main" id="{7B575785-645F-4767-B329-520766223650}"/>
                </a:ext>
              </a:extLst>
            </p:cNvPr>
            <p:cNvGrpSpPr/>
            <p:nvPr/>
          </p:nvGrpSpPr>
          <p:grpSpPr>
            <a:xfrm>
              <a:off x="3209140" y="3644835"/>
              <a:ext cx="2205601" cy="2010490"/>
              <a:chOff x="3582666" y="3979249"/>
              <a:chExt cx="2205601" cy="2010490"/>
            </a:xfrm>
          </p:grpSpPr>
          <p:sp>
            <p:nvSpPr>
              <p:cNvPr id="45" name="Rectangle 44">
                <a:extLst>
                  <a:ext uri="{FF2B5EF4-FFF2-40B4-BE49-F238E27FC236}">
                    <a16:creationId xmlns:a16="http://schemas.microsoft.com/office/drawing/2014/main" id="{3FA03CEE-1C41-44E1-986C-5B91AC83F5F6}"/>
                  </a:ext>
                </a:extLst>
              </p:cNvPr>
              <p:cNvSpPr/>
              <p:nvPr/>
            </p:nvSpPr>
            <p:spPr>
              <a:xfrm>
                <a:off x="3582666" y="3979249"/>
                <a:ext cx="2205601" cy="2010490"/>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latin typeface="Arial" panose="020B0604020202020204" pitchFamily="34" charset="0"/>
                  <a:cs typeface="Arial" panose="020B0604020202020204" pitchFamily="34" charset="0"/>
                </a:endParaRPr>
              </a:p>
            </p:txBody>
          </p:sp>
          <p:sp>
            <p:nvSpPr>
              <p:cNvPr id="46" name="Hexagon 45">
                <a:extLst>
                  <a:ext uri="{FF2B5EF4-FFF2-40B4-BE49-F238E27FC236}">
                    <a16:creationId xmlns:a16="http://schemas.microsoft.com/office/drawing/2014/main" id="{F214462A-1950-4A48-9133-ADBEA0141701}"/>
                  </a:ext>
                </a:extLst>
              </p:cNvPr>
              <p:cNvSpPr/>
              <p:nvPr/>
            </p:nvSpPr>
            <p:spPr>
              <a:xfrm>
                <a:off x="3742143" y="4147493"/>
                <a:ext cx="757171" cy="320262"/>
              </a:xfrm>
              <a:prstGeom prst="hexagon">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900" dirty="0">
                    <a:latin typeface="Arial" panose="020B0604020202020204" pitchFamily="34" charset="0"/>
                    <a:cs typeface="Arial" panose="020B0604020202020204" pitchFamily="34" charset="0"/>
                  </a:rPr>
                  <a:t>Service</a:t>
                </a:r>
              </a:p>
            </p:txBody>
          </p:sp>
          <p:sp>
            <p:nvSpPr>
              <p:cNvPr id="47" name="Hexagon 46">
                <a:extLst>
                  <a:ext uri="{FF2B5EF4-FFF2-40B4-BE49-F238E27FC236}">
                    <a16:creationId xmlns:a16="http://schemas.microsoft.com/office/drawing/2014/main" id="{C21B1E50-5378-4F7B-B4C8-3EB995B88F85}"/>
                  </a:ext>
                </a:extLst>
              </p:cNvPr>
              <p:cNvSpPr/>
              <p:nvPr/>
            </p:nvSpPr>
            <p:spPr>
              <a:xfrm>
                <a:off x="4849664" y="4147493"/>
                <a:ext cx="757171" cy="320262"/>
              </a:xfrm>
              <a:prstGeom prst="hexagon">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900" dirty="0">
                    <a:latin typeface="Arial" panose="020B0604020202020204" pitchFamily="34" charset="0"/>
                    <a:cs typeface="Arial" panose="020B0604020202020204" pitchFamily="34" charset="0"/>
                  </a:rPr>
                  <a:t>Service</a:t>
                </a:r>
              </a:p>
            </p:txBody>
          </p:sp>
          <p:grpSp>
            <p:nvGrpSpPr>
              <p:cNvPr id="48" name="Group 47">
                <a:extLst>
                  <a:ext uri="{FF2B5EF4-FFF2-40B4-BE49-F238E27FC236}">
                    <a16:creationId xmlns:a16="http://schemas.microsoft.com/office/drawing/2014/main" id="{EC9E0B88-1737-4017-9BB0-B4F5546B5119}"/>
                  </a:ext>
                </a:extLst>
              </p:cNvPr>
              <p:cNvGrpSpPr/>
              <p:nvPr/>
            </p:nvGrpSpPr>
            <p:grpSpPr>
              <a:xfrm>
                <a:off x="4564123" y="4284764"/>
                <a:ext cx="210899" cy="45719"/>
                <a:chOff x="9205913" y="5659041"/>
                <a:chExt cx="340518" cy="73818"/>
              </a:xfrm>
              <a:solidFill>
                <a:schemeClr val="bg2">
                  <a:lumMod val="50000"/>
                </a:schemeClr>
              </a:solidFill>
            </p:grpSpPr>
            <p:sp>
              <p:nvSpPr>
                <p:cNvPr id="54" name="Oval 53">
                  <a:extLst>
                    <a:ext uri="{FF2B5EF4-FFF2-40B4-BE49-F238E27FC236}">
                      <a16:creationId xmlns:a16="http://schemas.microsoft.com/office/drawing/2014/main" id="{D07488DD-C039-4F57-B3B3-6B1F52F2B0C3}"/>
                    </a:ext>
                  </a:extLst>
                </p:cNvPr>
                <p:cNvSpPr/>
                <p:nvPr/>
              </p:nvSpPr>
              <p:spPr>
                <a:xfrm>
                  <a:off x="920591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55" name="Oval 54">
                  <a:extLst>
                    <a:ext uri="{FF2B5EF4-FFF2-40B4-BE49-F238E27FC236}">
                      <a16:creationId xmlns:a16="http://schemas.microsoft.com/office/drawing/2014/main" id="{802F19FF-0A9D-4497-BAA0-A14D70DB54D4}"/>
                    </a:ext>
                  </a:extLst>
                </p:cNvPr>
                <p:cNvSpPr/>
                <p:nvPr/>
              </p:nvSpPr>
              <p:spPr>
                <a:xfrm>
                  <a:off x="933926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56" name="Oval 55">
                  <a:extLst>
                    <a:ext uri="{FF2B5EF4-FFF2-40B4-BE49-F238E27FC236}">
                      <a16:creationId xmlns:a16="http://schemas.microsoft.com/office/drawing/2014/main" id="{4403C077-10E1-49E7-8B9F-7D20E9BA5B1E}"/>
                    </a:ext>
                  </a:extLst>
                </p:cNvPr>
                <p:cNvSpPr/>
                <p:nvPr/>
              </p:nvSpPr>
              <p:spPr>
                <a:xfrm>
                  <a:off x="947261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grpSp>
          <p:sp>
            <p:nvSpPr>
              <p:cNvPr id="49" name="Rectangle 48">
                <a:extLst>
                  <a:ext uri="{FF2B5EF4-FFF2-40B4-BE49-F238E27FC236}">
                    <a16:creationId xmlns:a16="http://schemas.microsoft.com/office/drawing/2014/main" id="{8590E3A1-8A83-4E4B-8009-DD31B21A8E80}"/>
                  </a:ext>
                </a:extLst>
              </p:cNvPr>
              <p:cNvSpPr/>
              <p:nvPr/>
            </p:nvSpPr>
            <p:spPr>
              <a:xfrm>
                <a:off x="3861553" y="4794533"/>
                <a:ext cx="1625872" cy="1047467"/>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latin typeface="Arial" panose="020B0604020202020204" pitchFamily="34" charset="0"/>
                    <a:cs typeface="Arial" panose="020B0604020202020204" pitchFamily="34" charset="0"/>
                  </a:rPr>
                  <a:t>Solution</a:t>
                </a:r>
              </a:p>
            </p:txBody>
          </p:sp>
          <p:cxnSp>
            <p:nvCxnSpPr>
              <p:cNvPr id="50" name="Straight Connector 49">
                <a:extLst>
                  <a:ext uri="{FF2B5EF4-FFF2-40B4-BE49-F238E27FC236}">
                    <a16:creationId xmlns:a16="http://schemas.microsoft.com/office/drawing/2014/main" id="{FD972797-0B07-4976-AD89-FD5D21BD2B7D}"/>
                  </a:ext>
                </a:extLst>
              </p:cNvPr>
              <p:cNvCxnSpPr/>
              <p:nvPr/>
            </p:nvCxnSpPr>
            <p:spPr>
              <a:xfrm>
                <a:off x="4127500" y="4467755"/>
                <a:ext cx="0" cy="326778"/>
              </a:xfrm>
              <a:prstGeom prst="line">
                <a:avLst/>
              </a:prstGeom>
              <a:ln w="12700">
                <a:solidFill>
                  <a:srgbClr val="3B3B3B"/>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D754F1BC-1F93-4F27-BBF3-E12BFEAC5393}"/>
                  </a:ext>
                </a:extLst>
              </p:cNvPr>
              <p:cNvCxnSpPr/>
              <p:nvPr/>
            </p:nvCxnSpPr>
            <p:spPr>
              <a:xfrm>
                <a:off x="5227637" y="4467755"/>
                <a:ext cx="0" cy="326778"/>
              </a:xfrm>
              <a:prstGeom prst="line">
                <a:avLst/>
              </a:prstGeom>
              <a:ln w="12700">
                <a:solidFill>
                  <a:srgbClr val="3B3B3B"/>
                </a:solidFill>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5D825A5D-24F5-4490-817A-BF9861FDAFD5}"/>
                  </a:ext>
                </a:extLst>
              </p:cNvPr>
              <p:cNvSpPr/>
              <p:nvPr/>
            </p:nvSpPr>
            <p:spPr>
              <a:xfrm>
                <a:off x="4046158" y="5060814"/>
                <a:ext cx="1222562" cy="289061"/>
              </a:xfrm>
              <a:prstGeom prst="rect">
                <a:avLst/>
              </a:prstGeom>
              <a:solidFill>
                <a:srgbClr val="943844"/>
              </a:solidFill>
              <a:ln>
                <a:solidFill>
                  <a:srgbClr val="E4E4E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latin typeface="Arial" panose="020B0604020202020204" pitchFamily="34" charset="0"/>
                    <a:cs typeface="Arial" panose="020B0604020202020204" pitchFamily="34" charset="0"/>
                  </a:rPr>
                  <a:t>Data</a:t>
                </a:r>
              </a:p>
            </p:txBody>
          </p:sp>
          <p:sp>
            <p:nvSpPr>
              <p:cNvPr id="53" name="Rectangle 52">
                <a:extLst>
                  <a:ext uri="{FF2B5EF4-FFF2-40B4-BE49-F238E27FC236}">
                    <a16:creationId xmlns:a16="http://schemas.microsoft.com/office/drawing/2014/main" id="{F5DFA9D1-727B-44B2-BDC9-413078C0976B}"/>
                  </a:ext>
                </a:extLst>
              </p:cNvPr>
              <p:cNvSpPr/>
              <p:nvPr/>
            </p:nvSpPr>
            <p:spPr>
              <a:xfrm>
                <a:off x="4046158" y="5433703"/>
                <a:ext cx="1222562" cy="289061"/>
              </a:xfrm>
              <a:prstGeom prst="rect">
                <a:avLst/>
              </a:prstGeom>
              <a:solidFill>
                <a:srgbClr val="943844"/>
              </a:solidFill>
              <a:ln>
                <a:solidFill>
                  <a:srgbClr val="E4E4E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latin typeface="Arial" panose="020B0604020202020204" pitchFamily="34" charset="0"/>
                    <a:cs typeface="Arial" panose="020B0604020202020204" pitchFamily="34" charset="0"/>
                  </a:rPr>
                  <a:t>Infrastructure</a:t>
                </a:r>
              </a:p>
            </p:txBody>
          </p:sp>
        </p:grpSp>
        <p:grpSp>
          <p:nvGrpSpPr>
            <p:cNvPr id="57" name="Group 56">
              <a:extLst>
                <a:ext uri="{FF2B5EF4-FFF2-40B4-BE49-F238E27FC236}">
                  <a16:creationId xmlns:a16="http://schemas.microsoft.com/office/drawing/2014/main" id="{130B5C1A-E2C1-4110-BBDF-3F0D66DF5220}"/>
                </a:ext>
              </a:extLst>
            </p:cNvPr>
            <p:cNvGrpSpPr/>
            <p:nvPr/>
          </p:nvGrpSpPr>
          <p:grpSpPr>
            <a:xfrm>
              <a:off x="6121715" y="3644835"/>
              <a:ext cx="2205601" cy="2010490"/>
              <a:chOff x="3582666" y="3979249"/>
              <a:chExt cx="2205601" cy="2010490"/>
            </a:xfrm>
          </p:grpSpPr>
          <p:sp>
            <p:nvSpPr>
              <p:cNvPr id="58" name="Rectangle 57">
                <a:extLst>
                  <a:ext uri="{FF2B5EF4-FFF2-40B4-BE49-F238E27FC236}">
                    <a16:creationId xmlns:a16="http://schemas.microsoft.com/office/drawing/2014/main" id="{790B3D2D-C633-49C0-ADC8-953BFB4A977B}"/>
                  </a:ext>
                </a:extLst>
              </p:cNvPr>
              <p:cNvSpPr/>
              <p:nvPr/>
            </p:nvSpPr>
            <p:spPr>
              <a:xfrm>
                <a:off x="3582666" y="3979249"/>
                <a:ext cx="2205601" cy="2010490"/>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latin typeface="Arial" panose="020B0604020202020204" pitchFamily="34" charset="0"/>
                  <a:cs typeface="Arial" panose="020B0604020202020204" pitchFamily="34" charset="0"/>
                </a:endParaRPr>
              </a:p>
            </p:txBody>
          </p:sp>
          <p:sp>
            <p:nvSpPr>
              <p:cNvPr id="59" name="Hexagon 58">
                <a:extLst>
                  <a:ext uri="{FF2B5EF4-FFF2-40B4-BE49-F238E27FC236}">
                    <a16:creationId xmlns:a16="http://schemas.microsoft.com/office/drawing/2014/main" id="{2758BD95-39D3-4F7C-B4C2-0C56FA15816C}"/>
                  </a:ext>
                </a:extLst>
              </p:cNvPr>
              <p:cNvSpPr/>
              <p:nvPr/>
            </p:nvSpPr>
            <p:spPr>
              <a:xfrm>
                <a:off x="3742143" y="4147493"/>
                <a:ext cx="757171" cy="320262"/>
              </a:xfrm>
              <a:prstGeom prst="hexagon">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900" dirty="0">
                    <a:latin typeface="Arial" panose="020B0604020202020204" pitchFamily="34" charset="0"/>
                    <a:cs typeface="Arial" panose="020B0604020202020204" pitchFamily="34" charset="0"/>
                  </a:rPr>
                  <a:t>Service</a:t>
                </a:r>
              </a:p>
            </p:txBody>
          </p:sp>
          <p:sp>
            <p:nvSpPr>
              <p:cNvPr id="60" name="Hexagon 59">
                <a:extLst>
                  <a:ext uri="{FF2B5EF4-FFF2-40B4-BE49-F238E27FC236}">
                    <a16:creationId xmlns:a16="http://schemas.microsoft.com/office/drawing/2014/main" id="{7730D716-FADD-4A67-8B35-83E652868048}"/>
                  </a:ext>
                </a:extLst>
              </p:cNvPr>
              <p:cNvSpPr/>
              <p:nvPr/>
            </p:nvSpPr>
            <p:spPr>
              <a:xfrm>
                <a:off x="4849664" y="4147493"/>
                <a:ext cx="757171" cy="320262"/>
              </a:xfrm>
              <a:prstGeom prst="hexagon">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900" dirty="0">
                    <a:latin typeface="Arial" panose="020B0604020202020204" pitchFamily="34" charset="0"/>
                    <a:cs typeface="Arial" panose="020B0604020202020204" pitchFamily="34" charset="0"/>
                  </a:rPr>
                  <a:t>Service</a:t>
                </a:r>
              </a:p>
            </p:txBody>
          </p:sp>
          <p:grpSp>
            <p:nvGrpSpPr>
              <p:cNvPr id="61" name="Group 60">
                <a:extLst>
                  <a:ext uri="{FF2B5EF4-FFF2-40B4-BE49-F238E27FC236}">
                    <a16:creationId xmlns:a16="http://schemas.microsoft.com/office/drawing/2014/main" id="{B45EA37A-5BA9-4993-A0AD-7F06B2B2A0BB}"/>
                  </a:ext>
                </a:extLst>
              </p:cNvPr>
              <p:cNvGrpSpPr/>
              <p:nvPr/>
            </p:nvGrpSpPr>
            <p:grpSpPr>
              <a:xfrm>
                <a:off x="4564123" y="4284764"/>
                <a:ext cx="210899" cy="45719"/>
                <a:chOff x="9205913" y="5659041"/>
                <a:chExt cx="340518" cy="73818"/>
              </a:xfrm>
              <a:solidFill>
                <a:schemeClr val="bg2">
                  <a:lumMod val="50000"/>
                </a:schemeClr>
              </a:solidFill>
            </p:grpSpPr>
            <p:sp>
              <p:nvSpPr>
                <p:cNvPr id="67" name="Oval 66">
                  <a:extLst>
                    <a:ext uri="{FF2B5EF4-FFF2-40B4-BE49-F238E27FC236}">
                      <a16:creationId xmlns:a16="http://schemas.microsoft.com/office/drawing/2014/main" id="{3F421663-42CD-4F71-90E0-B52B63036AA8}"/>
                    </a:ext>
                  </a:extLst>
                </p:cNvPr>
                <p:cNvSpPr/>
                <p:nvPr/>
              </p:nvSpPr>
              <p:spPr>
                <a:xfrm>
                  <a:off x="920591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68" name="Oval 67">
                  <a:extLst>
                    <a:ext uri="{FF2B5EF4-FFF2-40B4-BE49-F238E27FC236}">
                      <a16:creationId xmlns:a16="http://schemas.microsoft.com/office/drawing/2014/main" id="{B551CA4E-DC32-45FD-BB60-2E7E76CB22BD}"/>
                    </a:ext>
                  </a:extLst>
                </p:cNvPr>
                <p:cNvSpPr/>
                <p:nvPr/>
              </p:nvSpPr>
              <p:spPr>
                <a:xfrm>
                  <a:off x="933926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69" name="Oval 68">
                  <a:extLst>
                    <a:ext uri="{FF2B5EF4-FFF2-40B4-BE49-F238E27FC236}">
                      <a16:creationId xmlns:a16="http://schemas.microsoft.com/office/drawing/2014/main" id="{222B8E99-4A27-4A70-A01F-61630BFBA879}"/>
                    </a:ext>
                  </a:extLst>
                </p:cNvPr>
                <p:cNvSpPr/>
                <p:nvPr/>
              </p:nvSpPr>
              <p:spPr>
                <a:xfrm>
                  <a:off x="947261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grpSp>
          <p:sp>
            <p:nvSpPr>
              <p:cNvPr id="62" name="Rectangle 61">
                <a:extLst>
                  <a:ext uri="{FF2B5EF4-FFF2-40B4-BE49-F238E27FC236}">
                    <a16:creationId xmlns:a16="http://schemas.microsoft.com/office/drawing/2014/main" id="{B801A702-ED1D-4A4D-AD89-459424404B6B}"/>
                  </a:ext>
                </a:extLst>
              </p:cNvPr>
              <p:cNvSpPr/>
              <p:nvPr/>
            </p:nvSpPr>
            <p:spPr>
              <a:xfrm>
                <a:off x="3861553" y="4794533"/>
                <a:ext cx="1625872" cy="1047467"/>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latin typeface="Arial" panose="020B0604020202020204" pitchFamily="34" charset="0"/>
                    <a:cs typeface="Arial" panose="020B0604020202020204" pitchFamily="34" charset="0"/>
                  </a:rPr>
                  <a:t>Solution</a:t>
                </a:r>
              </a:p>
            </p:txBody>
          </p:sp>
          <p:cxnSp>
            <p:nvCxnSpPr>
              <p:cNvPr id="63" name="Straight Connector 62">
                <a:extLst>
                  <a:ext uri="{FF2B5EF4-FFF2-40B4-BE49-F238E27FC236}">
                    <a16:creationId xmlns:a16="http://schemas.microsoft.com/office/drawing/2014/main" id="{416E5B54-A54C-4847-BF8B-42260C983466}"/>
                  </a:ext>
                </a:extLst>
              </p:cNvPr>
              <p:cNvCxnSpPr/>
              <p:nvPr/>
            </p:nvCxnSpPr>
            <p:spPr>
              <a:xfrm>
                <a:off x="4127500" y="4467755"/>
                <a:ext cx="0" cy="326778"/>
              </a:xfrm>
              <a:prstGeom prst="line">
                <a:avLst/>
              </a:prstGeom>
              <a:ln w="12700">
                <a:solidFill>
                  <a:srgbClr val="3B3B3B"/>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18E40A27-3957-4F96-A1D4-849F50B07E8A}"/>
                  </a:ext>
                </a:extLst>
              </p:cNvPr>
              <p:cNvCxnSpPr/>
              <p:nvPr/>
            </p:nvCxnSpPr>
            <p:spPr>
              <a:xfrm>
                <a:off x="5227637" y="4467755"/>
                <a:ext cx="0" cy="326778"/>
              </a:xfrm>
              <a:prstGeom prst="line">
                <a:avLst/>
              </a:prstGeom>
              <a:ln w="12700">
                <a:solidFill>
                  <a:srgbClr val="3B3B3B"/>
                </a:solidFill>
              </a:ln>
            </p:spPr>
            <p:style>
              <a:lnRef idx="1">
                <a:schemeClr val="accent1"/>
              </a:lnRef>
              <a:fillRef idx="0">
                <a:schemeClr val="accent1"/>
              </a:fillRef>
              <a:effectRef idx="0">
                <a:schemeClr val="accent1"/>
              </a:effectRef>
              <a:fontRef idx="minor">
                <a:schemeClr val="tx1"/>
              </a:fontRef>
            </p:style>
          </p:cxnSp>
          <p:sp>
            <p:nvSpPr>
              <p:cNvPr id="65" name="Rectangle 64">
                <a:extLst>
                  <a:ext uri="{FF2B5EF4-FFF2-40B4-BE49-F238E27FC236}">
                    <a16:creationId xmlns:a16="http://schemas.microsoft.com/office/drawing/2014/main" id="{C9ECA7D5-1F3E-4E58-8B45-A57904A3C56D}"/>
                  </a:ext>
                </a:extLst>
              </p:cNvPr>
              <p:cNvSpPr/>
              <p:nvPr/>
            </p:nvSpPr>
            <p:spPr>
              <a:xfrm>
                <a:off x="4046158" y="5060814"/>
                <a:ext cx="1222562" cy="289061"/>
              </a:xfrm>
              <a:prstGeom prst="rect">
                <a:avLst/>
              </a:prstGeom>
              <a:solidFill>
                <a:srgbClr val="943844"/>
              </a:solidFill>
              <a:ln>
                <a:solidFill>
                  <a:srgbClr val="E4E4E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latin typeface="Arial" panose="020B0604020202020204" pitchFamily="34" charset="0"/>
                    <a:cs typeface="Arial" panose="020B0604020202020204" pitchFamily="34" charset="0"/>
                  </a:rPr>
                  <a:t>Data</a:t>
                </a:r>
              </a:p>
            </p:txBody>
          </p:sp>
          <p:sp>
            <p:nvSpPr>
              <p:cNvPr id="66" name="Rectangle 65">
                <a:extLst>
                  <a:ext uri="{FF2B5EF4-FFF2-40B4-BE49-F238E27FC236}">
                    <a16:creationId xmlns:a16="http://schemas.microsoft.com/office/drawing/2014/main" id="{A3392253-16D3-47AC-8566-EFF224CE1CC9}"/>
                  </a:ext>
                </a:extLst>
              </p:cNvPr>
              <p:cNvSpPr/>
              <p:nvPr/>
            </p:nvSpPr>
            <p:spPr>
              <a:xfrm>
                <a:off x="4046158" y="5433703"/>
                <a:ext cx="1222562" cy="289061"/>
              </a:xfrm>
              <a:prstGeom prst="rect">
                <a:avLst/>
              </a:prstGeom>
              <a:solidFill>
                <a:srgbClr val="943844"/>
              </a:solidFill>
              <a:ln>
                <a:solidFill>
                  <a:srgbClr val="E4E4E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latin typeface="Arial" panose="020B0604020202020204" pitchFamily="34" charset="0"/>
                    <a:cs typeface="Arial" panose="020B0604020202020204" pitchFamily="34" charset="0"/>
                  </a:rPr>
                  <a:t>Infrastructure</a:t>
                </a:r>
              </a:p>
            </p:txBody>
          </p:sp>
        </p:grpSp>
      </p:grpSp>
      <p:grpSp>
        <p:nvGrpSpPr>
          <p:cNvPr id="4" name="Group 3">
            <a:extLst>
              <a:ext uri="{FF2B5EF4-FFF2-40B4-BE49-F238E27FC236}">
                <a16:creationId xmlns:a16="http://schemas.microsoft.com/office/drawing/2014/main" id="{011BB2EA-61FD-400F-B7D4-A1A2B1F61738}"/>
              </a:ext>
            </a:extLst>
          </p:cNvPr>
          <p:cNvGrpSpPr/>
          <p:nvPr/>
        </p:nvGrpSpPr>
        <p:grpSpPr>
          <a:xfrm>
            <a:off x="3209140" y="1738007"/>
            <a:ext cx="5123184" cy="775820"/>
            <a:chOff x="3209140" y="1738007"/>
            <a:chExt cx="5123184" cy="775820"/>
          </a:xfrm>
        </p:grpSpPr>
        <p:sp>
          <p:nvSpPr>
            <p:cNvPr id="21" name="Rectangle 20">
              <a:extLst>
                <a:ext uri="{FF2B5EF4-FFF2-40B4-BE49-F238E27FC236}">
                  <a16:creationId xmlns:a16="http://schemas.microsoft.com/office/drawing/2014/main" id="{4CDE3CCF-44D2-45CA-B00D-B1A82F50BB78}"/>
                </a:ext>
              </a:extLst>
            </p:cNvPr>
            <p:cNvSpPr/>
            <p:nvPr/>
          </p:nvSpPr>
          <p:spPr>
            <a:xfrm>
              <a:off x="3209140" y="2027415"/>
              <a:ext cx="5123184" cy="486412"/>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25" name="TextBox 24">
              <a:extLst>
                <a:ext uri="{FF2B5EF4-FFF2-40B4-BE49-F238E27FC236}">
                  <a16:creationId xmlns:a16="http://schemas.microsoft.com/office/drawing/2014/main" id="{9C7F033F-1B63-4764-9A06-81FD2D06742A}"/>
                </a:ext>
              </a:extLst>
            </p:cNvPr>
            <p:cNvSpPr txBox="1"/>
            <p:nvPr/>
          </p:nvSpPr>
          <p:spPr>
            <a:xfrm>
              <a:off x="3209140" y="1738007"/>
              <a:ext cx="3022876"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Business Process Management</a:t>
              </a:r>
            </a:p>
          </p:txBody>
        </p:sp>
        <p:sp>
          <p:nvSpPr>
            <p:cNvPr id="34" name="Rectangle 33">
              <a:extLst>
                <a:ext uri="{FF2B5EF4-FFF2-40B4-BE49-F238E27FC236}">
                  <a16:creationId xmlns:a16="http://schemas.microsoft.com/office/drawing/2014/main" id="{72E8FDA5-C1D6-4658-9D46-A7DADCEC5569}"/>
                </a:ext>
              </a:extLst>
            </p:cNvPr>
            <p:cNvSpPr/>
            <p:nvPr/>
          </p:nvSpPr>
          <p:spPr>
            <a:xfrm>
              <a:off x="3506524"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35" name="Rectangle 34">
              <a:extLst>
                <a:ext uri="{FF2B5EF4-FFF2-40B4-BE49-F238E27FC236}">
                  <a16:creationId xmlns:a16="http://schemas.microsoft.com/office/drawing/2014/main" id="{FBA8A63F-E2B4-4360-A450-A582008DF8F3}"/>
                </a:ext>
              </a:extLst>
            </p:cNvPr>
            <p:cNvSpPr/>
            <p:nvPr/>
          </p:nvSpPr>
          <p:spPr>
            <a:xfrm>
              <a:off x="4323968"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36" name="Rectangle 35">
              <a:extLst>
                <a:ext uri="{FF2B5EF4-FFF2-40B4-BE49-F238E27FC236}">
                  <a16:creationId xmlns:a16="http://schemas.microsoft.com/office/drawing/2014/main" id="{8BC03BF3-8CFE-4807-A3D8-CDE80E6A3F28}"/>
                </a:ext>
              </a:extLst>
            </p:cNvPr>
            <p:cNvSpPr/>
            <p:nvPr/>
          </p:nvSpPr>
          <p:spPr>
            <a:xfrm>
              <a:off x="5141412"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37" name="Rectangle 36">
              <a:extLst>
                <a:ext uri="{FF2B5EF4-FFF2-40B4-BE49-F238E27FC236}">
                  <a16:creationId xmlns:a16="http://schemas.microsoft.com/office/drawing/2014/main" id="{18B2E766-6534-4452-89F9-F1CF53DC0EF8}"/>
                </a:ext>
              </a:extLst>
            </p:cNvPr>
            <p:cNvSpPr/>
            <p:nvPr/>
          </p:nvSpPr>
          <p:spPr>
            <a:xfrm>
              <a:off x="5958856"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38" name="Rectangle 37">
              <a:extLst>
                <a:ext uri="{FF2B5EF4-FFF2-40B4-BE49-F238E27FC236}">
                  <a16:creationId xmlns:a16="http://schemas.microsoft.com/office/drawing/2014/main" id="{BC3E798E-354E-4AB8-BD9D-52E5109E0D58}"/>
                </a:ext>
              </a:extLst>
            </p:cNvPr>
            <p:cNvSpPr/>
            <p:nvPr/>
          </p:nvSpPr>
          <p:spPr>
            <a:xfrm>
              <a:off x="6776300"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39" name="Rectangle 38">
              <a:extLst>
                <a:ext uri="{FF2B5EF4-FFF2-40B4-BE49-F238E27FC236}">
                  <a16:creationId xmlns:a16="http://schemas.microsoft.com/office/drawing/2014/main" id="{FE0DFB8B-3B6B-4E8A-8400-F0FC58EFF68C}"/>
                </a:ext>
              </a:extLst>
            </p:cNvPr>
            <p:cNvSpPr/>
            <p:nvPr/>
          </p:nvSpPr>
          <p:spPr>
            <a:xfrm>
              <a:off x="7593746"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pic>
          <p:nvPicPr>
            <p:cNvPr id="70" name="Graphic 69">
              <a:extLst>
                <a:ext uri="{FF2B5EF4-FFF2-40B4-BE49-F238E27FC236}">
                  <a16:creationId xmlns:a16="http://schemas.microsoft.com/office/drawing/2014/main" id="{AA354290-9E27-462F-A27E-B171F03BE3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47532" y="2086145"/>
              <a:ext cx="372866" cy="372866"/>
            </a:xfrm>
            <a:prstGeom prst="rect">
              <a:avLst/>
            </a:prstGeom>
          </p:spPr>
        </p:pic>
        <p:pic>
          <p:nvPicPr>
            <p:cNvPr id="71" name="Graphic 70">
              <a:extLst>
                <a:ext uri="{FF2B5EF4-FFF2-40B4-BE49-F238E27FC236}">
                  <a16:creationId xmlns:a16="http://schemas.microsoft.com/office/drawing/2014/main" id="{7BC1163D-0D1A-4652-AEB6-56E653C9456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65572" y="2086145"/>
              <a:ext cx="372866" cy="372866"/>
            </a:xfrm>
            <a:prstGeom prst="rect">
              <a:avLst/>
            </a:prstGeom>
          </p:spPr>
        </p:pic>
        <p:pic>
          <p:nvPicPr>
            <p:cNvPr id="72" name="Graphic 71">
              <a:extLst>
                <a:ext uri="{FF2B5EF4-FFF2-40B4-BE49-F238E27FC236}">
                  <a16:creationId xmlns:a16="http://schemas.microsoft.com/office/drawing/2014/main" id="{F42F6E0C-BAB3-4F95-99B3-2D735F99F3A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3612" y="2086145"/>
              <a:ext cx="372866" cy="372866"/>
            </a:xfrm>
            <a:prstGeom prst="rect">
              <a:avLst/>
            </a:prstGeom>
          </p:spPr>
        </p:pic>
        <p:pic>
          <p:nvPicPr>
            <p:cNvPr id="73" name="Graphic 72">
              <a:extLst>
                <a:ext uri="{FF2B5EF4-FFF2-40B4-BE49-F238E27FC236}">
                  <a16:creationId xmlns:a16="http://schemas.microsoft.com/office/drawing/2014/main" id="{D0003387-0C32-4C4A-AD44-C71677F8E4E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01652" y="2086145"/>
              <a:ext cx="372866" cy="372866"/>
            </a:xfrm>
            <a:prstGeom prst="rect">
              <a:avLst/>
            </a:prstGeom>
          </p:spPr>
        </p:pic>
        <p:pic>
          <p:nvPicPr>
            <p:cNvPr id="74" name="Graphic 73">
              <a:extLst>
                <a:ext uri="{FF2B5EF4-FFF2-40B4-BE49-F238E27FC236}">
                  <a16:creationId xmlns:a16="http://schemas.microsoft.com/office/drawing/2014/main" id="{4FFE72D3-EA6C-40CB-A1E8-E16D68F2AA0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19692" y="2086145"/>
              <a:ext cx="372866" cy="372866"/>
            </a:xfrm>
            <a:prstGeom prst="rect">
              <a:avLst/>
            </a:prstGeom>
          </p:spPr>
        </p:pic>
        <p:pic>
          <p:nvPicPr>
            <p:cNvPr id="75" name="Graphic 74">
              <a:extLst>
                <a:ext uri="{FF2B5EF4-FFF2-40B4-BE49-F238E27FC236}">
                  <a16:creationId xmlns:a16="http://schemas.microsoft.com/office/drawing/2014/main" id="{7DE6D1D9-5CED-434D-BFF6-1C01055C45E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37732" y="2086145"/>
              <a:ext cx="372866" cy="372866"/>
            </a:xfrm>
            <a:prstGeom prst="rect">
              <a:avLst/>
            </a:prstGeom>
          </p:spPr>
        </p:pic>
      </p:grpSp>
      <p:grpSp>
        <p:nvGrpSpPr>
          <p:cNvPr id="7" name="Group 6">
            <a:extLst>
              <a:ext uri="{FF2B5EF4-FFF2-40B4-BE49-F238E27FC236}">
                <a16:creationId xmlns:a16="http://schemas.microsoft.com/office/drawing/2014/main" id="{23AAE603-6816-4096-827C-F0FCD16AEC6D}"/>
              </a:ext>
            </a:extLst>
          </p:cNvPr>
          <p:cNvGrpSpPr/>
          <p:nvPr/>
        </p:nvGrpSpPr>
        <p:grpSpPr>
          <a:xfrm>
            <a:off x="3209140" y="2554361"/>
            <a:ext cx="5123184" cy="776552"/>
            <a:chOff x="3209140" y="2554361"/>
            <a:chExt cx="5123184" cy="776552"/>
          </a:xfrm>
        </p:grpSpPr>
        <p:sp>
          <p:nvSpPr>
            <p:cNvPr id="22" name="Rectangle 21">
              <a:extLst>
                <a:ext uri="{FF2B5EF4-FFF2-40B4-BE49-F238E27FC236}">
                  <a16:creationId xmlns:a16="http://schemas.microsoft.com/office/drawing/2014/main" id="{3C5F307A-1798-4087-9C8F-F46B4AF8C869}"/>
                </a:ext>
              </a:extLst>
            </p:cNvPr>
            <p:cNvSpPr/>
            <p:nvPr/>
          </p:nvSpPr>
          <p:spPr>
            <a:xfrm>
              <a:off x="3209140" y="2844501"/>
              <a:ext cx="5123184" cy="486412"/>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26" name="TextBox 25">
              <a:extLst>
                <a:ext uri="{FF2B5EF4-FFF2-40B4-BE49-F238E27FC236}">
                  <a16:creationId xmlns:a16="http://schemas.microsoft.com/office/drawing/2014/main" id="{7E45C41D-17AD-4682-96B1-5DF3C0B9C1C5}"/>
                </a:ext>
              </a:extLst>
            </p:cNvPr>
            <p:cNvSpPr txBox="1"/>
            <p:nvPr/>
          </p:nvSpPr>
          <p:spPr>
            <a:xfrm>
              <a:off x="3209140" y="2554361"/>
              <a:ext cx="3022876"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Integration Layer</a:t>
              </a:r>
            </a:p>
          </p:txBody>
        </p:sp>
        <p:pic>
          <p:nvPicPr>
            <p:cNvPr id="77" name="Graphic 76">
              <a:extLst>
                <a:ext uri="{FF2B5EF4-FFF2-40B4-BE49-F238E27FC236}">
                  <a16:creationId xmlns:a16="http://schemas.microsoft.com/office/drawing/2014/main" id="{472BBCC1-3680-44D3-9C4C-F94C8C7BD45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563193" y="2899866"/>
              <a:ext cx="403796" cy="379376"/>
            </a:xfrm>
            <a:prstGeom prst="rect">
              <a:avLst/>
            </a:prstGeom>
          </p:spPr>
        </p:pic>
      </p:grpSp>
      <p:grpSp>
        <p:nvGrpSpPr>
          <p:cNvPr id="11" name="Group 10">
            <a:extLst>
              <a:ext uri="{FF2B5EF4-FFF2-40B4-BE49-F238E27FC236}">
                <a16:creationId xmlns:a16="http://schemas.microsoft.com/office/drawing/2014/main" id="{B92238C6-9F39-402D-AEB4-9E309A14A6BE}"/>
              </a:ext>
            </a:extLst>
          </p:cNvPr>
          <p:cNvGrpSpPr/>
          <p:nvPr/>
        </p:nvGrpSpPr>
        <p:grpSpPr>
          <a:xfrm>
            <a:off x="3209140" y="921651"/>
            <a:ext cx="5123184" cy="775090"/>
            <a:chOff x="3476981" y="921651"/>
            <a:chExt cx="5123184" cy="775090"/>
          </a:xfrm>
        </p:grpSpPr>
        <p:sp>
          <p:nvSpPr>
            <p:cNvPr id="20" name="Rectangle 19">
              <a:extLst>
                <a:ext uri="{FF2B5EF4-FFF2-40B4-BE49-F238E27FC236}">
                  <a16:creationId xmlns:a16="http://schemas.microsoft.com/office/drawing/2014/main" id="{4FB1A2B0-CF07-4570-94CE-A4087A814D61}"/>
                </a:ext>
              </a:extLst>
            </p:cNvPr>
            <p:cNvSpPr/>
            <p:nvPr/>
          </p:nvSpPr>
          <p:spPr>
            <a:xfrm>
              <a:off x="3476981" y="1210329"/>
              <a:ext cx="5123184" cy="486412"/>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24" name="TextBox 23">
              <a:extLst>
                <a:ext uri="{FF2B5EF4-FFF2-40B4-BE49-F238E27FC236}">
                  <a16:creationId xmlns:a16="http://schemas.microsoft.com/office/drawing/2014/main" id="{0D07BA2D-6E97-496A-99C4-A32128E3EED0}"/>
                </a:ext>
              </a:extLst>
            </p:cNvPr>
            <p:cNvSpPr txBox="1"/>
            <p:nvPr/>
          </p:nvSpPr>
          <p:spPr>
            <a:xfrm>
              <a:off x="3476981" y="921651"/>
              <a:ext cx="2399107"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Channel Management</a:t>
              </a:r>
            </a:p>
          </p:txBody>
        </p:sp>
        <p:sp>
          <p:nvSpPr>
            <p:cNvPr id="111" name="Rectangle: Rounded Corners 110">
              <a:extLst>
                <a:ext uri="{FF2B5EF4-FFF2-40B4-BE49-F238E27FC236}">
                  <a16:creationId xmlns:a16="http://schemas.microsoft.com/office/drawing/2014/main" id="{37152837-4B86-462E-AC54-FFBB55EE48A0}"/>
                </a:ext>
              </a:extLst>
            </p:cNvPr>
            <p:cNvSpPr/>
            <p:nvPr/>
          </p:nvSpPr>
          <p:spPr>
            <a:xfrm>
              <a:off x="3833008"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Online</a:t>
              </a:r>
            </a:p>
          </p:txBody>
        </p:sp>
        <p:sp>
          <p:nvSpPr>
            <p:cNvPr id="112" name="Rectangle: Rounded Corners 111">
              <a:extLst>
                <a:ext uri="{FF2B5EF4-FFF2-40B4-BE49-F238E27FC236}">
                  <a16:creationId xmlns:a16="http://schemas.microsoft.com/office/drawing/2014/main" id="{7E5F6714-F0AB-45E4-8508-100A0F5C7DB7}"/>
                </a:ext>
              </a:extLst>
            </p:cNvPr>
            <p:cNvSpPr/>
            <p:nvPr/>
          </p:nvSpPr>
          <p:spPr>
            <a:xfrm>
              <a:off x="4827807"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600" dirty="0">
                  <a:solidFill>
                    <a:schemeClr val="bg1"/>
                  </a:solidFill>
                  <a:latin typeface="Arial" panose="020B0604020202020204" pitchFamily="34" charset="0"/>
                  <a:cs typeface="Arial" panose="020B0604020202020204" pitchFamily="34" charset="0"/>
                </a:rPr>
                <a:t>Social Media</a:t>
              </a:r>
            </a:p>
          </p:txBody>
        </p:sp>
        <p:sp>
          <p:nvSpPr>
            <p:cNvPr id="113" name="Rectangle: Rounded Corners 112">
              <a:extLst>
                <a:ext uri="{FF2B5EF4-FFF2-40B4-BE49-F238E27FC236}">
                  <a16:creationId xmlns:a16="http://schemas.microsoft.com/office/drawing/2014/main" id="{B6DC0C06-ED86-4E8C-9E87-43DF0C02380C}"/>
                </a:ext>
              </a:extLst>
            </p:cNvPr>
            <p:cNvSpPr/>
            <p:nvPr/>
          </p:nvSpPr>
          <p:spPr>
            <a:xfrm>
              <a:off x="5822606"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B2B</a:t>
              </a:r>
            </a:p>
          </p:txBody>
        </p:sp>
        <p:sp>
          <p:nvSpPr>
            <p:cNvPr id="114" name="Rectangle: Rounded Corners 113">
              <a:extLst>
                <a:ext uri="{FF2B5EF4-FFF2-40B4-BE49-F238E27FC236}">
                  <a16:creationId xmlns:a16="http://schemas.microsoft.com/office/drawing/2014/main" id="{B5F8451C-EFA1-4227-A0AC-D96AE0A8892A}"/>
                </a:ext>
              </a:extLst>
            </p:cNvPr>
            <p:cNvSpPr/>
            <p:nvPr/>
          </p:nvSpPr>
          <p:spPr>
            <a:xfrm>
              <a:off x="6817405"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Phone</a:t>
              </a:r>
            </a:p>
          </p:txBody>
        </p:sp>
        <p:sp>
          <p:nvSpPr>
            <p:cNvPr id="115" name="Rectangle: Rounded Corners 114">
              <a:extLst>
                <a:ext uri="{FF2B5EF4-FFF2-40B4-BE49-F238E27FC236}">
                  <a16:creationId xmlns:a16="http://schemas.microsoft.com/office/drawing/2014/main" id="{EA0A0DEA-FCB1-47B4-9D76-DB9C91CCFA9E}"/>
                </a:ext>
              </a:extLst>
            </p:cNvPr>
            <p:cNvSpPr/>
            <p:nvPr/>
          </p:nvSpPr>
          <p:spPr>
            <a:xfrm>
              <a:off x="7812202" y="1380800"/>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Email</a:t>
              </a:r>
            </a:p>
          </p:txBody>
        </p:sp>
        <p:pic>
          <p:nvPicPr>
            <p:cNvPr id="106" name="Graphic 105">
              <a:extLst>
                <a:ext uri="{FF2B5EF4-FFF2-40B4-BE49-F238E27FC236}">
                  <a16:creationId xmlns:a16="http://schemas.microsoft.com/office/drawing/2014/main" id="{EA3ADEE9-484E-4528-A231-33BFB533B67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12022" y="1283718"/>
              <a:ext cx="349208" cy="349208"/>
            </a:xfrm>
            <a:prstGeom prst="rect">
              <a:avLst/>
            </a:prstGeom>
          </p:spPr>
        </p:pic>
        <p:pic>
          <p:nvPicPr>
            <p:cNvPr id="107" name="Graphic 106">
              <a:extLst>
                <a:ext uri="{FF2B5EF4-FFF2-40B4-BE49-F238E27FC236}">
                  <a16:creationId xmlns:a16="http://schemas.microsoft.com/office/drawing/2014/main" id="{93E9AC95-BCFB-45E1-98C7-19D122275C3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533718" y="1283718"/>
              <a:ext cx="349208" cy="349208"/>
            </a:xfrm>
            <a:prstGeom prst="rect">
              <a:avLst/>
            </a:prstGeom>
          </p:spPr>
        </p:pic>
        <p:pic>
          <p:nvPicPr>
            <p:cNvPr id="110" name="Graphic 109">
              <a:extLst>
                <a:ext uri="{FF2B5EF4-FFF2-40B4-BE49-F238E27FC236}">
                  <a16:creationId xmlns:a16="http://schemas.microsoft.com/office/drawing/2014/main" id="{DA90FBD7-E0A6-43DB-86FC-40A9A5ED21B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540949" y="1283716"/>
              <a:ext cx="349209" cy="349209"/>
            </a:xfrm>
            <a:prstGeom prst="rect">
              <a:avLst/>
            </a:prstGeom>
          </p:spPr>
        </p:pic>
        <p:pic>
          <p:nvPicPr>
            <p:cNvPr id="108" name="Graphic 107">
              <a:extLst>
                <a:ext uri="{FF2B5EF4-FFF2-40B4-BE49-F238E27FC236}">
                  <a16:creationId xmlns:a16="http://schemas.microsoft.com/office/drawing/2014/main" id="{8ABF6B4C-10B5-48C7-A2A4-9BAD06C5946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526486" y="1283718"/>
              <a:ext cx="349208" cy="349208"/>
            </a:xfrm>
            <a:prstGeom prst="rect">
              <a:avLst/>
            </a:prstGeom>
          </p:spPr>
        </p:pic>
        <p:pic>
          <p:nvPicPr>
            <p:cNvPr id="109" name="Graphic 108">
              <a:extLst>
                <a:ext uri="{FF2B5EF4-FFF2-40B4-BE49-F238E27FC236}">
                  <a16:creationId xmlns:a16="http://schemas.microsoft.com/office/drawing/2014/main" id="{DBEE366A-3F90-436E-BE73-DCA2287F195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519254" y="1283718"/>
              <a:ext cx="349208" cy="349208"/>
            </a:xfrm>
            <a:prstGeom prst="rect">
              <a:avLst/>
            </a:prstGeom>
          </p:spPr>
        </p:pic>
      </p:grpSp>
      <p:sp>
        <p:nvSpPr>
          <p:cNvPr id="87" name="TextBox 86">
            <a:extLst>
              <a:ext uri="{FF2B5EF4-FFF2-40B4-BE49-F238E27FC236}">
                <a16:creationId xmlns:a16="http://schemas.microsoft.com/office/drawing/2014/main" id="{E34D3C9D-BB42-4651-9E94-9F7B507EB396}"/>
              </a:ext>
            </a:extLst>
          </p:cNvPr>
          <p:cNvSpPr txBox="1"/>
          <p:nvPr/>
        </p:nvSpPr>
        <p:spPr>
          <a:xfrm>
            <a:off x="1999090" y="6217200"/>
            <a:ext cx="8202152" cy="458069"/>
          </a:xfrm>
          <a:prstGeom prst="rect">
            <a:avLst/>
          </a:prstGeom>
          <a:blipFill dpi="0" rotWithShape="0">
            <a:blip r:embed="rId18"/>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600" dirty="0">
                <a:latin typeface="Arial" panose="020B0604020202020204" pitchFamily="34" charset="0"/>
                <a:ea typeface="Open Sans" panose="020B0606030504020204" pitchFamily="34" charset="0"/>
                <a:cs typeface="Arial" panose="020B0604020202020204" pitchFamily="34" charset="0"/>
              </a:rPr>
              <a:t>Horizontal layering of functionality with clear boundaries of responsibility for each layer</a:t>
            </a:r>
          </a:p>
        </p:txBody>
      </p:sp>
      <p:grpSp>
        <p:nvGrpSpPr>
          <p:cNvPr id="76" name="Group 75">
            <a:extLst>
              <a:ext uri="{FF2B5EF4-FFF2-40B4-BE49-F238E27FC236}">
                <a16:creationId xmlns:a16="http://schemas.microsoft.com/office/drawing/2014/main" id="{08C3ED41-6CFE-449E-97B5-4B8FE6AA272D}"/>
              </a:ext>
            </a:extLst>
          </p:cNvPr>
          <p:cNvGrpSpPr/>
          <p:nvPr/>
        </p:nvGrpSpPr>
        <p:grpSpPr>
          <a:xfrm>
            <a:off x="1270605" y="904623"/>
            <a:ext cx="1791224" cy="4749238"/>
            <a:chOff x="1538446" y="1240501"/>
            <a:chExt cx="1791224" cy="4749238"/>
          </a:xfrm>
        </p:grpSpPr>
        <p:sp>
          <p:nvSpPr>
            <p:cNvPr id="78" name="Rectangle 77">
              <a:extLst>
                <a:ext uri="{FF2B5EF4-FFF2-40B4-BE49-F238E27FC236}">
                  <a16:creationId xmlns:a16="http://schemas.microsoft.com/office/drawing/2014/main" id="{367808D1-AF02-46DA-B217-9B9A06F6994B}"/>
                </a:ext>
              </a:extLst>
            </p:cNvPr>
            <p:cNvSpPr/>
            <p:nvPr/>
          </p:nvSpPr>
          <p:spPr>
            <a:xfrm>
              <a:off x="2734790" y="1787948"/>
              <a:ext cx="541162" cy="1674485"/>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79" name="TextBox 78">
              <a:extLst>
                <a:ext uri="{FF2B5EF4-FFF2-40B4-BE49-F238E27FC236}">
                  <a16:creationId xmlns:a16="http://schemas.microsoft.com/office/drawing/2014/main" id="{BA70B2AC-51A5-4235-8C4F-C8B98B8FF6C5}"/>
                </a:ext>
              </a:extLst>
            </p:cNvPr>
            <p:cNvSpPr txBox="1"/>
            <p:nvPr/>
          </p:nvSpPr>
          <p:spPr>
            <a:xfrm>
              <a:off x="1538446" y="1240501"/>
              <a:ext cx="1791224" cy="492443"/>
            </a:xfrm>
            <a:prstGeom prst="rect">
              <a:avLst/>
            </a:prstGeom>
            <a:noFill/>
          </p:spPr>
          <p:txBody>
            <a:bodyPr wrap="square" rtlCol="0">
              <a:spAutoFit/>
            </a:bodyPr>
            <a:lstStyle/>
            <a:p>
              <a:pPr algn="r"/>
              <a:r>
                <a:rPr lang="en-AU" sz="1300" b="1" dirty="0">
                  <a:solidFill>
                    <a:schemeClr val="tx1">
                      <a:lumMod val="65000"/>
                      <a:lumOff val="35000"/>
                    </a:schemeClr>
                  </a:solidFill>
                  <a:latin typeface="Century Gothic" panose="020B0502020202020204" pitchFamily="34" charset="0"/>
                  <a:cs typeface="Arial" panose="020B0604020202020204" pitchFamily="34" charset="0"/>
                </a:rPr>
                <a:t>Identity &amp; Access Management</a:t>
              </a:r>
            </a:p>
          </p:txBody>
        </p:sp>
        <p:pic>
          <p:nvPicPr>
            <p:cNvPr id="81" name="Graphic 80">
              <a:extLst>
                <a:ext uri="{FF2B5EF4-FFF2-40B4-BE49-F238E27FC236}">
                  <a16:creationId xmlns:a16="http://schemas.microsoft.com/office/drawing/2014/main" id="{D16AFF99-AAC3-41D4-9F6A-FC5EBBD35A4A}"/>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2803802" y="1903049"/>
              <a:ext cx="400262" cy="517510"/>
            </a:xfrm>
            <a:prstGeom prst="rect">
              <a:avLst/>
            </a:prstGeom>
          </p:spPr>
        </p:pic>
        <p:sp>
          <p:nvSpPr>
            <p:cNvPr id="82" name="Rectangle 81">
              <a:extLst>
                <a:ext uri="{FF2B5EF4-FFF2-40B4-BE49-F238E27FC236}">
                  <a16:creationId xmlns:a16="http://schemas.microsoft.com/office/drawing/2014/main" id="{B80D7B87-E15E-4BB8-8F2E-3110884FEA97}"/>
                </a:ext>
              </a:extLst>
            </p:cNvPr>
            <p:cNvSpPr/>
            <p:nvPr/>
          </p:nvSpPr>
          <p:spPr>
            <a:xfrm>
              <a:off x="2454639" y="3979249"/>
              <a:ext cx="829030" cy="2010490"/>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83" name="TextBox 82">
              <a:extLst>
                <a:ext uri="{FF2B5EF4-FFF2-40B4-BE49-F238E27FC236}">
                  <a16:creationId xmlns:a16="http://schemas.microsoft.com/office/drawing/2014/main" id="{D2272D27-1D64-4D8D-AEA4-D9D68BF7DF18}"/>
                </a:ext>
              </a:extLst>
            </p:cNvPr>
            <p:cNvSpPr txBox="1"/>
            <p:nvPr/>
          </p:nvSpPr>
          <p:spPr>
            <a:xfrm>
              <a:off x="1854798" y="3591842"/>
              <a:ext cx="1474872" cy="292388"/>
            </a:xfrm>
            <a:prstGeom prst="rect">
              <a:avLst/>
            </a:prstGeom>
            <a:noFill/>
          </p:spPr>
          <p:txBody>
            <a:bodyPr wrap="square" rtlCol="0">
              <a:spAutoFit/>
            </a:bodyPr>
            <a:lstStyle/>
            <a:p>
              <a:pPr algn="r"/>
              <a:r>
                <a:rPr lang="en-AU" sz="1300" b="1" dirty="0">
                  <a:solidFill>
                    <a:schemeClr val="tx1">
                      <a:lumMod val="65000"/>
                      <a:lumOff val="35000"/>
                    </a:schemeClr>
                  </a:solidFill>
                  <a:latin typeface="Century Gothic" panose="020B0502020202020204" pitchFamily="34" charset="0"/>
                </a:rPr>
                <a:t>External Entities</a:t>
              </a:r>
            </a:p>
          </p:txBody>
        </p:sp>
      </p:grpSp>
    </p:spTree>
    <p:extLst>
      <p:ext uri="{BB962C8B-B14F-4D97-AF65-F5344CB8AC3E}">
        <p14:creationId xmlns:p14="http://schemas.microsoft.com/office/powerpoint/2010/main" val="3686720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down)">
                                      <p:cBhvr>
                                        <p:cTn id="7" dur="2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E0E90-BCC2-4254-BD7C-6C9FBB6D7A21}"/>
              </a:ext>
            </a:extLst>
          </p:cNvPr>
          <p:cNvSpPr>
            <a:spLocks noGrp="1"/>
          </p:cNvSpPr>
          <p:nvPr>
            <p:ph type="title"/>
          </p:nvPr>
        </p:nvSpPr>
        <p:spPr/>
        <p:txBody>
          <a:bodyPr/>
          <a:lstStyle/>
          <a:p>
            <a:r>
              <a:rPr lang="en-AU" dirty="0"/>
              <a:t>Channel Management</a:t>
            </a:r>
          </a:p>
        </p:txBody>
      </p:sp>
      <p:sp>
        <p:nvSpPr>
          <p:cNvPr id="3" name="Slide Number Placeholder 2">
            <a:extLst>
              <a:ext uri="{FF2B5EF4-FFF2-40B4-BE49-F238E27FC236}">
                <a16:creationId xmlns:a16="http://schemas.microsoft.com/office/drawing/2014/main" id="{B9FB431E-8463-4CE8-B363-0F724B473D19}"/>
              </a:ext>
            </a:extLst>
          </p:cNvPr>
          <p:cNvSpPr>
            <a:spLocks noGrp="1"/>
          </p:cNvSpPr>
          <p:nvPr>
            <p:ph type="sldNum" sz="quarter" idx="11"/>
          </p:nvPr>
        </p:nvSpPr>
        <p:spPr/>
        <p:txBody>
          <a:bodyPr/>
          <a:lstStyle/>
          <a:p>
            <a:fld id="{CA714419-7DF5-46A5-9C0B-5D62F50B7F14}" type="slidenum">
              <a:rPr lang="en-AU" smtClean="0"/>
              <a:pPr/>
              <a:t>14</a:t>
            </a:fld>
            <a:endParaRPr lang="en-AU"/>
          </a:p>
        </p:txBody>
      </p:sp>
      <p:sp>
        <p:nvSpPr>
          <p:cNvPr id="11" name="TextBox 10">
            <a:extLst>
              <a:ext uri="{FF2B5EF4-FFF2-40B4-BE49-F238E27FC236}">
                <a16:creationId xmlns:a16="http://schemas.microsoft.com/office/drawing/2014/main" id="{6949E132-C8BA-4700-A287-A3E178285AC1}"/>
              </a:ext>
            </a:extLst>
          </p:cNvPr>
          <p:cNvSpPr txBox="1"/>
          <p:nvPr/>
        </p:nvSpPr>
        <p:spPr>
          <a:xfrm>
            <a:off x="698235" y="6217200"/>
            <a:ext cx="10797278" cy="458069"/>
          </a:xfrm>
          <a:prstGeom prst="rect">
            <a:avLst/>
          </a:prstGeom>
          <a:blipFill dpi="0" rotWithShape="0">
            <a:blip r:embed="rId3"/>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600" dirty="0">
                <a:latin typeface="Arial" panose="020B0604020202020204" pitchFamily="34" charset="0"/>
                <a:ea typeface="Open Sans" panose="020B0606030504020204" pitchFamily="34" charset="0"/>
                <a:cs typeface="Arial" panose="020B0604020202020204" pitchFamily="34" charset="0"/>
              </a:rPr>
              <a:t>Separation of Channels and channel logic from rest of your systems critical to future proofing/adaptability</a:t>
            </a:r>
          </a:p>
        </p:txBody>
      </p:sp>
      <p:pic>
        <p:nvPicPr>
          <p:cNvPr id="4" name="Graphic 3">
            <a:extLst>
              <a:ext uri="{FF2B5EF4-FFF2-40B4-BE49-F238E27FC236}">
                <a16:creationId xmlns:a16="http://schemas.microsoft.com/office/drawing/2014/main" id="{E996D431-EA20-48E6-BF5C-C24AF3236C2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94892" y="2376202"/>
            <a:ext cx="1019175" cy="1019175"/>
          </a:xfrm>
          <a:prstGeom prst="rect">
            <a:avLst/>
          </a:prstGeom>
        </p:spPr>
      </p:pic>
      <p:sp>
        <p:nvSpPr>
          <p:cNvPr id="24" name="TextBox 23">
            <a:extLst>
              <a:ext uri="{FF2B5EF4-FFF2-40B4-BE49-F238E27FC236}">
                <a16:creationId xmlns:a16="http://schemas.microsoft.com/office/drawing/2014/main" id="{BA616ABA-5E47-4D51-AC08-2A04DF7A44DB}"/>
              </a:ext>
            </a:extLst>
          </p:cNvPr>
          <p:cNvSpPr txBox="1"/>
          <p:nvPr/>
        </p:nvSpPr>
        <p:spPr>
          <a:xfrm>
            <a:off x="3986352" y="3531288"/>
            <a:ext cx="1836254" cy="261610"/>
          </a:xfrm>
          <a:prstGeom prst="rect">
            <a:avLst/>
          </a:prstGeom>
          <a:noFill/>
        </p:spPr>
        <p:txBody>
          <a:bodyPr wrap="square" rtlCol="0">
            <a:spAutoFit/>
          </a:bodyPr>
          <a:lstStyle/>
          <a:p>
            <a:pPr algn="ctr"/>
            <a:r>
              <a:rPr lang="en-AU" sz="1100" b="1" dirty="0">
                <a:solidFill>
                  <a:schemeClr val="tx1">
                    <a:lumMod val="65000"/>
                    <a:lumOff val="35000"/>
                  </a:schemeClr>
                </a:solidFill>
                <a:latin typeface="Century Gothic" panose="020B0502020202020204" pitchFamily="34" charset="0"/>
                <a:cs typeface="Arial" panose="020B0604020202020204" pitchFamily="34" charset="0"/>
              </a:rPr>
              <a:t>Virtual Home Assistant</a:t>
            </a:r>
          </a:p>
        </p:txBody>
      </p:sp>
      <p:pic>
        <p:nvPicPr>
          <p:cNvPr id="6" name="Graphic 5">
            <a:extLst>
              <a:ext uri="{FF2B5EF4-FFF2-40B4-BE49-F238E27FC236}">
                <a16:creationId xmlns:a16="http://schemas.microsoft.com/office/drawing/2014/main" id="{074DDD94-8761-4C39-822F-1578DB5047C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15975" y="2376202"/>
            <a:ext cx="1019175" cy="1019175"/>
          </a:xfrm>
          <a:prstGeom prst="rect">
            <a:avLst/>
          </a:prstGeom>
        </p:spPr>
      </p:pic>
      <p:sp>
        <p:nvSpPr>
          <p:cNvPr id="32" name="TextBox 31">
            <a:extLst>
              <a:ext uri="{FF2B5EF4-FFF2-40B4-BE49-F238E27FC236}">
                <a16:creationId xmlns:a16="http://schemas.microsoft.com/office/drawing/2014/main" id="{E7DCB3EF-CFA9-4099-BCCC-3F0E6A357CF6}"/>
              </a:ext>
            </a:extLst>
          </p:cNvPr>
          <p:cNvSpPr txBox="1"/>
          <p:nvPr/>
        </p:nvSpPr>
        <p:spPr>
          <a:xfrm>
            <a:off x="6207435" y="3531288"/>
            <a:ext cx="1836254" cy="261610"/>
          </a:xfrm>
          <a:prstGeom prst="rect">
            <a:avLst/>
          </a:prstGeom>
          <a:noFill/>
        </p:spPr>
        <p:txBody>
          <a:bodyPr wrap="square" rtlCol="0">
            <a:spAutoFit/>
          </a:bodyPr>
          <a:lstStyle/>
          <a:p>
            <a:pPr algn="ctr"/>
            <a:r>
              <a:rPr lang="en-AU" sz="1100" b="1" dirty="0">
                <a:solidFill>
                  <a:schemeClr val="tx1">
                    <a:lumMod val="65000"/>
                    <a:lumOff val="35000"/>
                  </a:schemeClr>
                </a:solidFill>
                <a:latin typeface="Century Gothic" panose="020B0502020202020204" pitchFamily="34" charset="0"/>
                <a:cs typeface="Arial" panose="020B0604020202020204" pitchFamily="34" charset="0"/>
              </a:rPr>
              <a:t>Augmented Reality</a:t>
            </a:r>
          </a:p>
        </p:txBody>
      </p:sp>
      <p:grpSp>
        <p:nvGrpSpPr>
          <p:cNvPr id="22" name="Group 21">
            <a:extLst>
              <a:ext uri="{FF2B5EF4-FFF2-40B4-BE49-F238E27FC236}">
                <a16:creationId xmlns:a16="http://schemas.microsoft.com/office/drawing/2014/main" id="{A815BAF8-9979-413C-87B1-1164FF9A6E7B}"/>
              </a:ext>
            </a:extLst>
          </p:cNvPr>
          <p:cNvGrpSpPr/>
          <p:nvPr/>
        </p:nvGrpSpPr>
        <p:grpSpPr>
          <a:xfrm>
            <a:off x="3209140" y="921651"/>
            <a:ext cx="5123184" cy="775090"/>
            <a:chOff x="3476981" y="921651"/>
            <a:chExt cx="5123184" cy="775090"/>
          </a:xfrm>
        </p:grpSpPr>
        <p:sp>
          <p:nvSpPr>
            <p:cNvPr id="33" name="Rectangle 32">
              <a:extLst>
                <a:ext uri="{FF2B5EF4-FFF2-40B4-BE49-F238E27FC236}">
                  <a16:creationId xmlns:a16="http://schemas.microsoft.com/office/drawing/2014/main" id="{8F9ED26D-42CE-4AA0-8017-277960123D6C}"/>
                </a:ext>
              </a:extLst>
            </p:cNvPr>
            <p:cNvSpPr/>
            <p:nvPr/>
          </p:nvSpPr>
          <p:spPr>
            <a:xfrm>
              <a:off x="3476981" y="1210329"/>
              <a:ext cx="5123184" cy="486412"/>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34" name="TextBox 33">
              <a:extLst>
                <a:ext uri="{FF2B5EF4-FFF2-40B4-BE49-F238E27FC236}">
                  <a16:creationId xmlns:a16="http://schemas.microsoft.com/office/drawing/2014/main" id="{C04613DE-16C7-46EA-B11C-517AC9252CCC}"/>
                </a:ext>
              </a:extLst>
            </p:cNvPr>
            <p:cNvSpPr txBox="1"/>
            <p:nvPr/>
          </p:nvSpPr>
          <p:spPr>
            <a:xfrm>
              <a:off x="3476981" y="921651"/>
              <a:ext cx="2399107"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Channel Management</a:t>
              </a:r>
            </a:p>
          </p:txBody>
        </p:sp>
        <p:sp>
          <p:nvSpPr>
            <p:cNvPr id="35" name="Rectangle: Rounded Corners 34">
              <a:extLst>
                <a:ext uri="{FF2B5EF4-FFF2-40B4-BE49-F238E27FC236}">
                  <a16:creationId xmlns:a16="http://schemas.microsoft.com/office/drawing/2014/main" id="{1DDAAF49-A991-43ED-89FC-E1E124A81E64}"/>
                </a:ext>
              </a:extLst>
            </p:cNvPr>
            <p:cNvSpPr/>
            <p:nvPr/>
          </p:nvSpPr>
          <p:spPr>
            <a:xfrm>
              <a:off x="3833008"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Online</a:t>
              </a:r>
            </a:p>
          </p:txBody>
        </p:sp>
        <p:sp>
          <p:nvSpPr>
            <p:cNvPr id="36" name="Rectangle: Rounded Corners 35">
              <a:extLst>
                <a:ext uri="{FF2B5EF4-FFF2-40B4-BE49-F238E27FC236}">
                  <a16:creationId xmlns:a16="http://schemas.microsoft.com/office/drawing/2014/main" id="{B8CA3A5E-C55E-40BD-8C2E-ABE649D53B18}"/>
                </a:ext>
              </a:extLst>
            </p:cNvPr>
            <p:cNvSpPr/>
            <p:nvPr/>
          </p:nvSpPr>
          <p:spPr>
            <a:xfrm>
              <a:off x="4827807"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600" dirty="0">
                  <a:solidFill>
                    <a:schemeClr val="bg1"/>
                  </a:solidFill>
                  <a:latin typeface="Arial" panose="020B0604020202020204" pitchFamily="34" charset="0"/>
                  <a:cs typeface="Arial" panose="020B0604020202020204" pitchFamily="34" charset="0"/>
                </a:rPr>
                <a:t>Social Media</a:t>
              </a:r>
            </a:p>
          </p:txBody>
        </p:sp>
        <p:sp>
          <p:nvSpPr>
            <p:cNvPr id="37" name="Rectangle: Rounded Corners 36">
              <a:extLst>
                <a:ext uri="{FF2B5EF4-FFF2-40B4-BE49-F238E27FC236}">
                  <a16:creationId xmlns:a16="http://schemas.microsoft.com/office/drawing/2014/main" id="{E69A8F57-2D1C-45FF-9686-5F8161674FE6}"/>
                </a:ext>
              </a:extLst>
            </p:cNvPr>
            <p:cNvSpPr/>
            <p:nvPr/>
          </p:nvSpPr>
          <p:spPr>
            <a:xfrm>
              <a:off x="5822606"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B2B</a:t>
              </a:r>
            </a:p>
          </p:txBody>
        </p:sp>
        <p:sp>
          <p:nvSpPr>
            <p:cNvPr id="38" name="Rectangle: Rounded Corners 37">
              <a:extLst>
                <a:ext uri="{FF2B5EF4-FFF2-40B4-BE49-F238E27FC236}">
                  <a16:creationId xmlns:a16="http://schemas.microsoft.com/office/drawing/2014/main" id="{0A8F9869-4B99-4235-AC75-A204DF15D956}"/>
                </a:ext>
              </a:extLst>
            </p:cNvPr>
            <p:cNvSpPr/>
            <p:nvPr/>
          </p:nvSpPr>
          <p:spPr>
            <a:xfrm>
              <a:off x="6817405"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Phone</a:t>
              </a:r>
            </a:p>
          </p:txBody>
        </p:sp>
        <p:sp>
          <p:nvSpPr>
            <p:cNvPr id="39" name="Rectangle: Rounded Corners 38">
              <a:extLst>
                <a:ext uri="{FF2B5EF4-FFF2-40B4-BE49-F238E27FC236}">
                  <a16:creationId xmlns:a16="http://schemas.microsoft.com/office/drawing/2014/main" id="{4157C1CF-569B-45A8-8896-21ADBB64F3DC}"/>
                </a:ext>
              </a:extLst>
            </p:cNvPr>
            <p:cNvSpPr/>
            <p:nvPr/>
          </p:nvSpPr>
          <p:spPr>
            <a:xfrm>
              <a:off x="7812202" y="1380800"/>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Email</a:t>
              </a:r>
            </a:p>
          </p:txBody>
        </p:sp>
        <p:pic>
          <p:nvPicPr>
            <p:cNvPr id="40" name="Graphic 39">
              <a:extLst>
                <a:ext uri="{FF2B5EF4-FFF2-40B4-BE49-F238E27FC236}">
                  <a16:creationId xmlns:a16="http://schemas.microsoft.com/office/drawing/2014/main" id="{C48706EF-1460-4DBB-84BB-479F4DE5AD1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12022" y="1283718"/>
              <a:ext cx="349208" cy="349208"/>
            </a:xfrm>
            <a:prstGeom prst="rect">
              <a:avLst/>
            </a:prstGeom>
          </p:spPr>
        </p:pic>
        <p:pic>
          <p:nvPicPr>
            <p:cNvPr id="41" name="Graphic 40">
              <a:extLst>
                <a:ext uri="{FF2B5EF4-FFF2-40B4-BE49-F238E27FC236}">
                  <a16:creationId xmlns:a16="http://schemas.microsoft.com/office/drawing/2014/main" id="{E8C85106-89EE-4837-A09D-71DE5209D5C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533718" y="1283718"/>
              <a:ext cx="349208" cy="349208"/>
            </a:xfrm>
            <a:prstGeom prst="rect">
              <a:avLst/>
            </a:prstGeom>
          </p:spPr>
        </p:pic>
        <p:pic>
          <p:nvPicPr>
            <p:cNvPr id="42" name="Graphic 41">
              <a:extLst>
                <a:ext uri="{FF2B5EF4-FFF2-40B4-BE49-F238E27FC236}">
                  <a16:creationId xmlns:a16="http://schemas.microsoft.com/office/drawing/2014/main" id="{7CE74998-84B7-4E1C-9E17-84891B98F8B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540949" y="1283716"/>
              <a:ext cx="349209" cy="349209"/>
            </a:xfrm>
            <a:prstGeom prst="rect">
              <a:avLst/>
            </a:prstGeom>
          </p:spPr>
        </p:pic>
        <p:pic>
          <p:nvPicPr>
            <p:cNvPr id="43" name="Graphic 42">
              <a:extLst>
                <a:ext uri="{FF2B5EF4-FFF2-40B4-BE49-F238E27FC236}">
                  <a16:creationId xmlns:a16="http://schemas.microsoft.com/office/drawing/2014/main" id="{B15C0FAA-928B-4266-8DE8-6B4E67BABD9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526486" y="1283718"/>
              <a:ext cx="349208" cy="349208"/>
            </a:xfrm>
            <a:prstGeom prst="rect">
              <a:avLst/>
            </a:prstGeom>
          </p:spPr>
        </p:pic>
        <p:pic>
          <p:nvPicPr>
            <p:cNvPr id="44" name="Graphic 43">
              <a:extLst>
                <a:ext uri="{FF2B5EF4-FFF2-40B4-BE49-F238E27FC236}">
                  <a16:creationId xmlns:a16="http://schemas.microsoft.com/office/drawing/2014/main" id="{17BEB7EC-CE40-4AA3-887B-0ACBF866CCEF}"/>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519254" y="1283718"/>
              <a:ext cx="349208" cy="349208"/>
            </a:xfrm>
            <a:prstGeom prst="rect">
              <a:avLst/>
            </a:prstGeom>
          </p:spPr>
        </p:pic>
      </p:grpSp>
    </p:spTree>
    <p:extLst>
      <p:ext uri="{BB962C8B-B14F-4D97-AF65-F5344CB8AC3E}">
        <p14:creationId xmlns:p14="http://schemas.microsoft.com/office/powerpoint/2010/main" val="503706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3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300"/>
                                        <p:tgtEl>
                                          <p:spTgt spid="2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300"/>
                                        <p:tgtEl>
                                          <p:spTgt spid="3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4"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EAAA5BC6-10A2-4724-BABF-625DFD072CAE}"/>
              </a:ext>
            </a:extLst>
          </p:cNvPr>
          <p:cNvSpPr/>
          <p:nvPr/>
        </p:nvSpPr>
        <p:spPr>
          <a:xfrm>
            <a:off x="8236949" y="1210329"/>
            <a:ext cx="2319483" cy="486412"/>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22" name="Rectangle 21">
            <a:extLst>
              <a:ext uri="{FF2B5EF4-FFF2-40B4-BE49-F238E27FC236}">
                <a16:creationId xmlns:a16="http://schemas.microsoft.com/office/drawing/2014/main" id="{7944B355-D91A-4A00-9A8C-21B416FF504D}"/>
              </a:ext>
            </a:extLst>
          </p:cNvPr>
          <p:cNvSpPr/>
          <p:nvPr/>
        </p:nvSpPr>
        <p:spPr>
          <a:xfrm>
            <a:off x="3209140" y="1210329"/>
            <a:ext cx="5123184" cy="486412"/>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46" name="Rectangle 45">
            <a:extLst>
              <a:ext uri="{FF2B5EF4-FFF2-40B4-BE49-F238E27FC236}">
                <a16:creationId xmlns:a16="http://schemas.microsoft.com/office/drawing/2014/main" id="{98FFBFD2-B602-46FA-8042-8DC11CDAFFBE}"/>
              </a:ext>
            </a:extLst>
          </p:cNvPr>
          <p:cNvSpPr/>
          <p:nvPr/>
        </p:nvSpPr>
        <p:spPr>
          <a:xfrm>
            <a:off x="8289131" y="1219199"/>
            <a:ext cx="2212800" cy="471489"/>
          </a:xfrm>
          <a:prstGeom prst="rect">
            <a:avLst/>
          </a:prstGeom>
          <a:solidFill>
            <a:srgbClr val="FFAB66"/>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2" name="Title 1">
            <a:extLst>
              <a:ext uri="{FF2B5EF4-FFF2-40B4-BE49-F238E27FC236}">
                <a16:creationId xmlns:a16="http://schemas.microsoft.com/office/drawing/2014/main" id="{0E2E0E90-BCC2-4254-BD7C-6C9FBB6D7A21}"/>
              </a:ext>
            </a:extLst>
          </p:cNvPr>
          <p:cNvSpPr>
            <a:spLocks noGrp="1"/>
          </p:cNvSpPr>
          <p:nvPr>
            <p:ph type="title"/>
          </p:nvPr>
        </p:nvSpPr>
        <p:spPr/>
        <p:txBody>
          <a:bodyPr/>
          <a:lstStyle/>
          <a:p>
            <a:r>
              <a:rPr lang="en-AU" dirty="0"/>
              <a:t>Channel Management</a:t>
            </a:r>
          </a:p>
        </p:txBody>
      </p:sp>
      <p:sp>
        <p:nvSpPr>
          <p:cNvPr id="3" name="Slide Number Placeholder 2">
            <a:extLst>
              <a:ext uri="{FF2B5EF4-FFF2-40B4-BE49-F238E27FC236}">
                <a16:creationId xmlns:a16="http://schemas.microsoft.com/office/drawing/2014/main" id="{B9FB431E-8463-4CE8-B363-0F724B473D19}"/>
              </a:ext>
            </a:extLst>
          </p:cNvPr>
          <p:cNvSpPr>
            <a:spLocks noGrp="1"/>
          </p:cNvSpPr>
          <p:nvPr>
            <p:ph type="sldNum" sz="quarter" idx="11"/>
          </p:nvPr>
        </p:nvSpPr>
        <p:spPr/>
        <p:txBody>
          <a:bodyPr/>
          <a:lstStyle/>
          <a:p>
            <a:fld id="{CA714419-7DF5-46A5-9C0B-5D62F50B7F14}" type="slidenum">
              <a:rPr lang="en-AU" smtClean="0"/>
              <a:pPr/>
              <a:t>15</a:t>
            </a:fld>
            <a:endParaRPr lang="en-AU"/>
          </a:p>
        </p:txBody>
      </p:sp>
      <p:sp>
        <p:nvSpPr>
          <p:cNvPr id="33" name="Rectangle: Rounded Corners 32">
            <a:extLst>
              <a:ext uri="{FF2B5EF4-FFF2-40B4-BE49-F238E27FC236}">
                <a16:creationId xmlns:a16="http://schemas.microsoft.com/office/drawing/2014/main" id="{5CFACF1B-D177-45F3-8E8E-A845EC4FA80A}"/>
              </a:ext>
            </a:extLst>
          </p:cNvPr>
          <p:cNvSpPr/>
          <p:nvPr/>
        </p:nvSpPr>
        <p:spPr>
          <a:xfrm>
            <a:off x="8828202" y="1380800"/>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Voice</a:t>
            </a:r>
          </a:p>
        </p:txBody>
      </p:sp>
      <p:sp>
        <p:nvSpPr>
          <p:cNvPr id="35" name="Rectangle: Rounded Corners 34">
            <a:extLst>
              <a:ext uri="{FF2B5EF4-FFF2-40B4-BE49-F238E27FC236}">
                <a16:creationId xmlns:a16="http://schemas.microsoft.com/office/drawing/2014/main" id="{EA558B13-B729-4084-9F9B-01DE11DB4BD3}"/>
              </a:ext>
            </a:extLst>
          </p:cNvPr>
          <p:cNvSpPr/>
          <p:nvPr/>
        </p:nvSpPr>
        <p:spPr>
          <a:xfrm>
            <a:off x="9844202" y="1380800"/>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AR</a:t>
            </a:r>
          </a:p>
        </p:txBody>
      </p:sp>
      <p:pic>
        <p:nvPicPr>
          <p:cNvPr id="4" name="Graphic 3">
            <a:extLst>
              <a:ext uri="{FF2B5EF4-FFF2-40B4-BE49-F238E27FC236}">
                <a16:creationId xmlns:a16="http://schemas.microsoft.com/office/drawing/2014/main" id="{E996D431-EA20-48E6-BF5C-C24AF3236C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94892" y="2376202"/>
            <a:ext cx="1019175" cy="1019175"/>
          </a:xfrm>
          <a:prstGeom prst="rect">
            <a:avLst/>
          </a:prstGeom>
        </p:spPr>
      </p:pic>
      <p:pic>
        <p:nvPicPr>
          <p:cNvPr id="6" name="Graphic 5">
            <a:extLst>
              <a:ext uri="{FF2B5EF4-FFF2-40B4-BE49-F238E27FC236}">
                <a16:creationId xmlns:a16="http://schemas.microsoft.com/office/drawing/2014/main" id="{074DDD94-8761-4C39-822F-1578DB5047C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615975" y="2376202"/>
            <a:ext cx="1019175" cy="1019175"/>
          </a:xfrm>
          <a:prstGeom prst="rect">
            <a:avLst/>
          </a:prstGeom>
        </p:spPr>
      </p:pic>
      <p:sp>
        <p:nvSpPr>
          <p:cNvPr id="37" name="TextBox 36">
            <a:extLst>
              <a:ext uri="{FF2B5EF4-FFF2-40B4-BE49-F238E27FC236}">
                <a16:creationId xmlns:a16="http://schemas.microsoft.com/office/drawing/2014/main" id="{A416372F-91E2-4B71-94F2-AE0F81A57C1A}"/>
              </a:ext>
            </a:extLst>
          </p:cNvPr>
          <p:cNvSpPr txBox="1"/>
          <p:nvPr/>
        </p:nvSpPr>
        <p:spPr>
          <a:xfrm>
            <a:off x="698235" y="6217200"/>
            <a:ext cx="10797278" cy="458069"/>
          </a:xfrm>
          <a:prstGeom prst="rect">
            <a:avLst/>
          </a:prstGeom>
          <a:blipFill dpi="0" rotWithShape="0">
            <a:blip r:embed="rId7"/>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600" dirty="0">
                <a:latin typeface="Arial" panose="020B0604020202020204" pitchFamily="34" charset="0"/>
                <a:ea typeface="Open Sans" panose="020B0606030504020204" pitchFamily="34" charset="0"/>
                <a:cs typeface="Arial" panose="020B0604020202020204" pitchFamily="34" charset="0"/>
              </a:rPr>
              <a:t>Separation of Channels and channel logic from rest of your systems critical to future proofing/adaptability</a:t>
            </a:r>
          </a:p>
        </p:txBody>
      </p:sp>
      <p:sp>
        <p:nvSpPr>
          <p:cNvPr id="24" name="TextBox 23">
            <a:extLst>
              <a:ext uri="{FF2B5EF4-FFF2-40B4-BE49-F238E27FC236}">
                <a16:creationId xmlns:a16="http://schemas.microsoft.com/office/drawing/2014/main" id="{3F74EE76-0E39-4958-9323-79D62A1ADA8D}"/>
              </a:ext>
            </a:extLst>
          </p:cNvPr>
          <p:cNvSpPr txBox="1"/>
          <p:nvPr/>
        </p:nvSpPr>
        <p:spPr>
          <a:xfrm>
            <a:off x="3209140" y="921651"/>
            <a:ext cx="2399107"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Channel Management</a:t>
            </a:r>
          </a:p>
        </p:txBody>
      </p:sp>
      <p:sp>
        <p:nvSpPr>
          <p:cNvPr id="32" name="Rectangle: Rounded Corners 31">
            <a:extLst>
              <a:ext uri="{FF2B5EF4-FFF2-40B4-BE49-F238E27FC236}">
                <a16:creationId xmlns:a16="http://schemas.microsoft.com/office/drawing/2014/main" id="{2F848E2C-11C6-4073-86B3-259ADB0DFB8C}"/>
              </a:ext>
            </a:extLst>
          </p:cNvPr>
          <p:cNvSpPr/>
          <p:nvPr/>
        </p:nvSpPr>
        <p:spPr>
          <a:xfrm>
            <a:off x="3565167"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Online</a:t>
            </a:r>
          </a:p>
        </p:txBody>
      </p:sp>
      <p:sp>
        <p:nvSpPr>
          <p:cNvPr id="34" name="Rectangle: Rounded Corners 33">
            <a:extLst>
              <a:ext uri="{FF2B5EF4-FFF2-40B4-BE49-F238E27FC236}">
                <a16:creationId xmlns:a16="http://schemas.microsoft.com/office/drawing/2014/main" id="{4970BF94-0B8E-4A50-A263-B1265F07B3AC}"/>
              </a:ext>
            </a:extLst>
          </p:cNvPr>
          <p:cNvSpPr/>
          <p:nvPr/>
        </p:nvSpPr>
        <p:spPr>
          <a:xfrm>
            <a:off x="4559966"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600" dirty="0">
                <a:solidFill>
                  <a:schemeClr val="bg1"/>
                </a:solidFill>
                <a:latin typeface="Arial" panose="020B0604020202020204" pitchFamily="34" charset="0"/>
                <a:cs typeface="Arial" panose="020B0604020202020204" pitchFamily="34" charset="0"/>
              </a:rPr>
              <a:t>Social Media</a:t>
            </a:r>
          </a:p>
        </p:txBody>
      </p:sp>
      <p:sp>
        <p:nvSpPr>
          <p:cNvPr id="36" name="Rectangle: Rounded Corners 35">
            <a:extLst>
              <a:ext uri="{FF2B5EF4-FFF2-40B4-BE49-F238E27FC236}">
                <a16:creationId xmlns:a16="http://schemas.microsoft.com/office/drawing/2014/main" id="{87B6E7B5-770F-4FCF-8F83-7EFE62661C4E}"/>
              </a:ext>
            </a:extLst>
          </p:cNvPr>
          <p:cNvSpPr/>
          <p:nvPr/>
        </p:nvSpPr>
        <p:spPr>
          <a:xfrm>
            <a:off x="5554765"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B2B</a:t>
            </a:r>
          </a:p>
        </p:txBody>
      </p:sp>
      <p:sp>
        <p:nvSpPr>
          <p:cNvPr id="38" name="Rectangle: Rounded Corners 37">
            <a:extLst>
              <a:ext uri="{FF2B5EF4-FFF2-40B4-BE49-F238E27FC236}">
                <a16:creationId xmlns:a16="http://schemas.microsoft.com/office/drawing/2014/main" id="{D614835F-65AC-48F9-B9EE-695EE227EAA0}"/>
              </a:ext>
            </a:extLst>
          </p:cNvPr>
          <p:cNvSpPr/>
          <p:nvPr/>
        </p:nvSpPr>
        <p:spPr>
          <a:xfrm>
            <a:off x="6549564"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Phone</a:t>
            </a:r>
          </a:p>
        </p:txBody>
      </p:sp>
      <p:sp>
        <p:nvSpPr>
          <p:cNvPr id="39" name="Rectangle: Rounded Corners 38">
            <a:extLst>
              <a:ext uri="{FF2B5EF4-FFF2-40B4-BE49-F238E27FC236}">
                <a16:creationId xmlns:a16="http://schemas.microsoft.com/office/drawing/2014/main" id="{B05D9A42-196B-45F9-8246-EF145686BDA0}"/>
              </a:ext>
            </a:extLst>
          </p:cNvPr>
          <p:cNvSpPr/>
          <p:nvPr/>
        </p:nvSpPr>
        <p:spPr>
          <a:xfrm>
            <a:off x="7555791"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Email</a:t>
            </a:r>
          </a:p>
        </p:txBody>
      </p:sp>
      <p:pic>
        <p:nvPicPr>
          <p:cNvPr id="40" name="Graphic 39">
            <a:extLst>
              <a:ext uri="{FF2B5EF4-FFF2-40B4-BE49-F238E27FC236}">
                <a16:creationId xmlns:a16="http://schemas.microsoft.com/office/drawing/2014/main" id="{91B9D0DF-D95D-4A6E-85B0-7AE9068A14E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44181" y="1283718"/>
            <a:ext cx="349208" cy="349208"/>
          </a:xfrm>
          <a:prstGeom prst="rect">
            <a:avLst/>
          </a:prstGeom>
        </p:spPr>
      </p:pic>
      <p:pic>
        <p:nvPicPr>
          <p:cNvPr id="41" name="Graphic 40">
            <a:extLst>
              <a:ext uri="{FF2B5EF4-FFF2-40B4-BE49-F238E27FC236}">
                <a16:creationId xmlns:a16="http://schemas.microsoft.com/office/drawing/2014/main" id="{CF7BD62F-A031-4006-88CB-F36F62F7EC5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265877" y="1283718"/>
            <a:ext cx="349208" cy="349208"/>
          </a:xfrm>
          <a:prstGeom prst="rect">
            <a:avLst/>
          </a:prstGeom>
        </p:spPr>
      </p:pic>
      <p:pic>
        <p:nvPicPr>
          <p:cNvPr id="42" name="Graphic 41">
            <a:extLst>
              <a:ext uri="{FF2B5EF4-FFF2-40B4-BE49-F238E27FC236}">
                <a16:creationId xmlns:a16="http://schemas.microsoft.com/office/drawing/2014/main" id="{BD6E164C-6A69-4616-95FF-97C2F16094F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273108" y="1283716"/>
            <a:ext cx="349209" cy="349209"/>
          </a:xfrm>
          <a:prstGeom prst="rect">
            <a:avLst/>
          </a:prstGeom>
        </p:spPr>
      </p:pic>
      <p:pic>
        <p:nvPicPr>
          <p:cNvPr id="43" name="Graphic 42">
            <a:extLst>
              <a:ext uri="{FF2B5EF4-FFF2-40B4-BE49-F238E27FC236}">
                <a16:creationId xmlns:a16="http://schemas.microsoft.com/office/drawing/2014/main" id="{7FF9A4BD-9684-4D66-B7A8-E9F8869969C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258645" y="1283718"/>
            <a:ext cx="349208" cy="349208"/>
          </a:xfrm>
          <a:prstGeom prst="rect">
            <a:avLst/>
          </a:prstGeom>
        </p:spPr>
      </p:pic>
      <p:pic>
        <p:nvPicPr>
          <p:cNvPr id="44" name="Graphic 43">
            <a:extLst>
              <a:ext uri="{FF2B5EF4-FFF2-40B4-BE49-F238E27FC236}">
                <a16:creationId xmlns:a16="http://schemas.microsoft.com/office/drawing/2014/main" id="{A0EF671C-F1B4-4EE9-93D8-B74C02CE1773}"/>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251413" y="1283718"/>
            <a:ext cx="349208" cy="349208"/>
          </a:xfrm>
          <a:prstGeom prst="rect">
            <a:avLst/>
          </a:prstGeom>
        </p:spPr>
      </p:pic>
      <p:sp>
        <p:nvSpPr>
          <p:cNvPr id="23" name="TextBox 22">
            <a:extLst>
              <a:ext uri="{FF2B5EF4-FFF2-40B4-BE49-F238E27FC236}">
                <a16:creationId xmlns:a16="http://schemas.microsoft.com/office/drawing/2014/main" id="{968D9AF8-A696-48BC-BA03-69311B41512C}"/>
              </a:ext>
            </a:extLst>
          </p:cNvPr>
          <p:cNvSpPr txBox="1"/>
          <p:nvPr/>
        </p:nvSpPr>
        <p:spPr>
          <a:xfrm>
            <a:off x="3986352" y="3531288"/>
            <a:ext cx="1836254" cy="261610"/>
          </a:xfrm>
          <a:prstGeom prst="rect">
            <a:avLst/>
          </a:prstGeom>
          <a:noFill/>
        </p:spPr>
        <p:txBody>
          <a:bodyPr wrap="square" rtlCol="0">
            <a:spAutoFit/>
          </a:bodyPr>
          <a:lstStyle/>
          <a:p>
            <a:pPr algn="ctr"/>
            <a:r>
              <a:rPr lang="en-AU" sz="1100" b="1" dirty="0">
                <a:solidFill>
                  <a:schemeClr val="tx1">
                    <a:lumMod val="65000"/>
                    <a:lumOff val="35000"/>
                  </a:schemeClr>
                </a:solidFill>
                <a:latin typeface="Century Gothic" panose="020B0502020202020204" pitchFamily="34" charset="0"/>
                <a:cs typeface="Arial" panose="020B0604020202020204" pitchFamily="34" charset="0"/>
              </a:rPr>
              <a:t>Virtual Home Assistant</a:t>
            </a:r>
          </a:p>
        </p:txBody>
      </p:sp>
      <p:sp>
        <p:nvSpPr>
          <p:cNvPr id="25" name="TextBox 24">
            <a:extLst>
              <a:ext uri="{FF2B5EF4-FFF2-40B4-BE49-F238E27FC236}">
                <a16:creationId xmlns:a16="http://schemas.microsoft.com/office/drawing/2014/main" id="{60B92864-E27D-4B49-904B-6234CF6C0F14}"/>
              </a:ext>
            </a:extLst>
          </p:cNvPr>
          <p:cNvSpPr txBox="1"/>
          <p:nvPr/>
        </p:nvSpPr>
        <p:spPr>
          <a:xfrm>
            <a:off x="6207435" y="3531288"/>
            <a:ext cx="1836254" cy="261610"/>
          </a:xfrm>
          <a:prstGeom prst="rect">
            <a:avLst/>
          </a:prstGeom>
          <a:noFill/>
        </p:spPr>
        <p:txBody>
          <a:bodyPr wrap="square" rtlCol="0">
            <a:spAutoFit/>
          </a:bodyPr>
          <a:lstStyle/>
          <a:p>
            <a:pPr algn="ctr"/>
            <a:r>
              <a:rPr lang="en-AU" sz="1100" b="1" dirty="0">
                <a:solidFill>
                  <a:schemeClr val="tx1">
                    <a:lumMod val="65000"/>
                    <a:lumOff val="35000"/>
                  </a:schemeClr>
                </a:solidFill>
                <a:latin typeface="Century Gothic" panose="020B0502020202020204" pitchFamily="34" charset="0"/>
                <a:cs typeface="Arial" panose="020B0604020202020204" pitchFamily="34" charset="0"/>
              </a:rPr>
              <a:t>Augmented Reality</a:t>
            </a:r>
          </a:p>
        </p:txBody>
      </p:sp>
    </p:spTree>
    <p:extLst>
      <p:ext uri="{BB962C8B-B14F-4D97-AF65-F5344CB8AC3E}">
        <p14:creationId xmlns:p14="http://schemas.microsoft.com/office/powerpoint/2010/main" val="4209192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300"/>
                                        <p:tgtEl>
                                          <p:spTgt spid="23"/>
                                        </p:tgtEl>
                                      </p:cBhvr>
                                    </p:animEffect>
                                    <p:set>
                                      <p:cBhvr>
                                        <p:cTn id="7" dur="1" fill="hold">
                                          <p:stCondLst>
                                            <p:cond delay="299"/>
                                          </p:stCondLst>
                                        </p:cTn>
                                        <p:tgtEl>
                                          <p:spTgt spid="2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300"/>
                                        <p:tgtEl>
                                          <p:spTgt spid="25"/>
                                        </p:tgtEl>
                                      </p:cBhvr>
                                    </p:animEffect>
                                    <p:set>
                                      <p:cBhvr>
                                        <p:cTn id="10" dur="1" fill="hold">
                                          <p:stCondLst>
                                            <p:cond delay="299"/>
                                          </p:stCondLst>
                                        </p:cTn>
                                        <p:tgtEl>
                                          <p:spTgt spid="25"/>
                                        </p:tgtEl>
                                        <p:attrNameLst>
                                          <p:attrName>style.visibility</p:attrName>
                                        </p:attrNameLst>
                                      </p:cBhvr>
                                      <p:to>
                                        <p:strVal val="hidden"/>
                                      </p:to>
                                    </p:set>
                                  </p:childTnLst>
                                </p:cTn>
                              </p:par>
                            </p:childTnLst>
                          </p:cTn>
                        </p:par>
                        <p:par>
                          <p:cTn id="11" fill="hold">
                            <p:stCondLst>
                              <p:cond delay="300"/>
                            </p:stCondLst>
                            <p:childTnLst>
                              <p:par>
                                <p:cTn id="12" presetID="42" presetClass="path" presetSubtype="0" accel="50000" decel="50000" fill="hold" nodeType="afterEffect">
                                  <p:stCondLst>
                                    <p:cond delay="0"/>
                                  </p:stCondLst>
                                  <p:childTnLst>
                                    <p:animMotion origin="layout" path="M -3.54167E-6 -3.33333E-6 L 0.31159 -0.20694 " pathEditMode="relative" rAng="0" ptsTypes="AA">
                                      <p:cBhvr>
                                        <p:cTn id="13" dur="1000" fill="hold"/>
                                        <p:tgtEl>
                                          <p:spTgt spid="4"/>
                                        </p:tgtEl>
                                        <p:attrNameLst>
                                          <p:attrName>ppt_x</p:attrName>
                                          <p:attrName>ppt_y</p:attrName>
                                        </p:attrNameLst>
                                      </p:cBhvr>
                                      <p:rCtr x="15573" y="-10347"/>
                                    </p:animMotion>
                                  </p:childTnLst>
                                </p:cTn>
                              </p:par>
                              <p:par>
                                <p:cTn id="14" presetID="6" presetClass="emph" presetSubtype="0" fill="hold" nodeType="withEffect">
                                  <p:stCondLst>
                                    <p:cond delay="0"/>
                                  </p:stCondLst>
                                  <p:childTnLst>
                                    <p:animScale>
                                      <p:cBhvr>
                                        <p:cTn id="15" dur="1000" fill="hold"/>
                                        <p:tgtEl>
                                          <p:spTgt spid="4"/>
                                        </p:tgtEl>
                                      </p:cBhvr>
                                      <p:by x="34000" y="34000"/>
                                    </p:animScale>
                                  </p:childTnLst>
                                </p:cTn>
                              </p:par>
                              <p:par>
                                <p:cTn id="16" presetID="42" presetClass="path" presetSubtype="0" accel="50000" decel="50000" fill="hold" nodeType="withEffect">
                                  <p:stCondLst>
                                    <p:cond delay="0"/>
                                  </p:stCondLst>
                                  <p:childTnLst>
                                    <p:animMotion origin="layout" path="M 4.79167E-6 -3.33333E-6 L 0.21184 -0.20694 " pathEditMode="relative" rAng="0" ptsTypes="AA">
                                      <p:cBhvr>
                                        <p:cTn id="17" dur="1000" fill="hold"/>
                                        <p:tgtEl>
                                          <p:spTgt spid="6"/>
                                        </p:tgtEl>
                                        <p:attrNameLst>
                                          <p:attrName>ppt_x</p:attrName>
                                          <p:attrName>ppt_y</p:attrName>
                                        </p:attrNameLst>
                                      </p:cBhvr>
                                      <p:rCtr x="10586" y="-10347"/>
                                    </p:animMotion>
                                  </p:childTnLst>
                                </p:cTn>
                              </p:par>
                              <p:par>
                                <p:cTn id="18" presetID="6" presetClass="emph" presetSubtype="0" fill="hold" nodeType="withEffect">
                                  <p:stCondLst>
                                    <p:cond delay="0"/>
                                  </p:stCondLst>
                                  <p:childTnLst>
                                    <p:animScale>
                                      <p:cBhvr>
                                        <p:cTn id="19" dur="1000" fill="hold"/>
                                        <p:tgtEl>
                                          <p:spTgt spid="6"/>
                                        </p:tgtEl>
                                      </p:cBhvr>
                                      <p:by x="34000" y="34000"/>
                                    </p:animScale>
                                  </p:childTnLst>
                                </p:cTn>
                              </p:par>
                            </p:childTnLst>
                          </p:cTn>
                        </p:par>
                        <p:par>
                          <p:cTn id="20" fill="hold">
                            <p:stCondLst>
                              <p:cond delay="13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300"/>
                                        <p:tgtEl>
                                          <p:spTgt spid="3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300"/>
                                        <p:tgtEl>
                                          <p:spTgt spid="3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300"/>
                                        <p:tgtEl>
                                          <p:spTgt spid="4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3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33" grpId="0" animBg="1"/>
      <p:bldP spid="35" grpId="0" animBg="1"/>
      <p:bldP spid="23"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E0E90-BCC2-4254-BD7C-6C9FBB6D7A21}"/>
              </a:ext>
            </a:extLst>
          </p:cNvPr>
          <p:cNvSpPr>
            <a:spLocks noGrp="1"/>
          </p:cNvSpPr>
          <p:nvPr>
            <p:ph type="title"/>
          </p:nvPr>
        </p:nvSpPr>
        <p:spPr>
          <a:xfrm>
            <a:off x="838200" y="365126"/>
            <a:ext cx="10515600" cy="540961"/>
          </a:xfrm>
        </p:spPr>
        <p:txBody>
          <a:bodyPr/>
          <a:lstStyle/>
          <a:p>
            <a:r>
              <a:rPr lang="en-AU" dirty="0"/>
              <a:t>Business Process Management (BPM)</a:t>
            </a:r>
          </a:p>
        </p:txBody>
      </p:sp>
      <p:sp>
        <p:nvSpPr>
          <p:cNvPr id="3" name="Slide Number Placeholder 2">
            <a:extLst>
              <a:ext uri="{FF2B5EF4-FFF2-40B4-BE49-F238E27FC236}">
                <a16:creationId xmlns:a16="http://schemas.microsoft.com/office/drawing/2014/main" id="{B9FB431E-8463-4CE8-B363-0F724B473D19}"/>
              </a:ext>
            </a:extLst>
          </p:cNvPr>
          <p:cNvSpPr>
            <a:spLocks noGrp="1"/>
          </p:cNvSpPr>
          <p:nvPr>
            <p:ph type="sldNum" sz="quarter" idx="11"/>
          </p:nvPr>
        </p:nvSpPr>
        <p:spPr/>
        <p:txBody>
          <a:bodyPr/>
          <a:lstStyle/>
          <a:p>
            <a:fld id="{CA714419-7DF5-46A5-9C0B-5D62F50B7F14}" type="slidenum">
              <a:rPr lang="en-AU" smtClean="0"/>
              <a:pPr/>
              <a:t>16</a:t>
            </a:fld>
            <a:endParaRPr lang="en-AU"/>
          </a:p>
        </p:txBody>
      </p:sp>
      <p:sp>
        <p:nvSpPr>
          <p:cNvPr id="35" name="TextBox 34">
            <a:extLst>
              <a:ext uri="{FF2B5EF4-FFF2-40B4-BE49-F238E27FC236}">
                <a16:creationId xmlns:a16="http://schemas.microsoft.com/office/drawing/2014/main" id="{6EC4777F-C779-49A9-9113-FE5657DCB6B0}"/>
              </a:ext>
            </a:extLst>
          </p:cNvPr>
          <p:cNvSpPr txBox="1"/>
          <p:nvPr/>
        </p:nvSpPr>
        <p:spPr>
          <a:xfrm>
            <a:off x="489413" y="6217200"/>
            <a:ext cx="11216062" cy="458069"/>
          </a:xfrm>
          <a:prstGeom prst="rect">
            <a:avLst/>
          </a:prstGeom>
          <a:blipFill dpi="0" rotWithShape="0">
            <a:blip r:embed="rId3"/>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600" dirty="0">
                <a:latin typeface="Arial" panose="020B0604020202020204" pitchFamily="34" charset="0"/>
                <a:ea typeface="Open Sans" panose="020B0606030504020204" pitchFamily="34" charset="0"/>
                <a:cs typeface="Arial" panose="020B0604020202020204" pitchFamily="34" charset="0"/>
              </a:rPr>
              <a:t>All major processes extracted from point solutions, re-envisioned as digital and implemented on a process automation tool</a:t>
            </a:r>
          </a:p>
        </p:txBody>
      </p:sp>
      <p:grpSp>
        <p:nvGrpSpPr>
          <p:cNvPr id="36" name="Group 35">
            <a:extLst>
              <a:ext uri="{FF2B5EF4-FFF2-40B4-BE49-F238E27FC236}">
                <a16:creationId xmlns:a16="http://schemas.microsoft.com/office/drawing/2014/main" id="{FAF071D2-AC4B-4662-92D2-02D3BD336B38}"/>
              </a:ext>
            </a:extLst>
          </p:cNvPr>
          <p:cNvGrpSpPr/>
          <p:nvPr/>
        </p:nvGrpSpPr>
        <p:grpSpPr>
          <a:xfrm>
            <a:off x="3209140" y="921651"/>
            <a:ext cx="5123184" cy="775090"/>
            <a:chOff x="3476981" y="921651"/>
            <a:chExt cx="5123184" cy="775090"/>
          </a:xfrm>
        </p:grpSpPr>
        <p:sp>
          <p:nvSpPr>
            <p:cNvPr id="37" name="Rectangle 36">
              <a:extLst>
                <a:ext uri="{FF2B5EF4-FFF2-40B4-BE49-F238E27FC236}">
                  <a16:creationId xmlns:a16="http://schemas.microsoft.com/office/drawing/2014/main" id="{A2CF490B-600A-4C34-9154-801BB5D946FA}"/>
                </a:ext>
              </a:extLst>
            </p:cNvPr>
            <p:cNvSpPr/>
            <p:nvPr/>
          </p:nvSpPr>
          <p:spPr>
            <a:xfrm>
              <a:off x="3476981" y="1210329"/>
              <a:ext cx="5123184" cy="486412"/>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38" name="TextBox 37">
              <a:extLst>
                <a:ext uri="{FF2B5EF4-FFF2-40B4-BE49-F238E27FC236}">
                  <a16:creationId xmlns:a16="http://schemas.microsoft.com/office/drawing/2014/main" id="{3AFEC123-1CE5-44B5-8D17-251D35AFFBF8}"/>
                </a:ext>
              </a:extLst>
            </p:cNvPr>
            <p:cNvSpPr txBox="1"/>
            <p:nvPr/>
          </p:nvSpPr>
          <p:spPr>
            <a:xfrm>
              <a:off x="3476981" y="921651"/>
              <a:ext cx="2399107"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Channel Management</a:t>
              </a:r>
            </a:p>
          </p:txBody>
        </p:sp>
        <p:sp>
          <p:nvSpPr>
            <p:cNvPr id="39" name="Rectangle: Rounded Corners 38">
              <a:extLst>
                <a:ext uri="{FF2B5EF4-FFF2-40B4-BE49-F238E27FC236}">
                  <a16:creationId xmlns:a16="http://schemas.microsoft.com/office/drawing/2014/main" id="{5CDA38A8-983F-43A8-8B6F-0A3013D17F1A}"/>
                </a:ext>
              </a:extLst>
            </p:cNvPr>
            <p:cNvSpPr/>
            <p:nvPr/>
          </p:nvSpPr>
          <p:spPr>
            <a:xfrm>
              <a:off x="3833008"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Online</a:t>
              </a:r>
            </a:p>
          </p:txBody>
        </p:sp>
        <p:sp>
          <p:nvSpPr>
            <p:cNvPr id="40" name="Rectangle: Rounded Corners 39">
              <a:extLst>
                <a:ext uri="{FF2B5EF4-FFF2-40B4-BE49-F238E27FC236}">
                  <a16:creationId xmlns:a16="http://schemas.microsoft.com/office/drawing/2014/main" id="{CAD14745-51B0-4C0D-B915-33F6CC41BA8C}"/>
                </a:ext>
              </a:extLst>
            </p:cNvPr>
            <p:cNvSpPr/>
            <p:nvPr/>
          </p:nvSpPr>
          <p:spPr>
            <a:xfrm>
              <a:off x="4827807"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600" dirty="0">
                  <a:solidFill>
                    <a:schemeClr val="bg1"/>
                  </a:solidFill>
                  <a:latin typeface="Arial" panose="020B0604020202020204" pitchFamily="34" charset="0"/>
                  <a:cs typeface="Arial" panose="020B0604020202020204" pitchFamily="34" charset="0"/>
                </a:rPr>
                <a:t>Social Media</a:t>
              </a:r>
            </a:p>
          </p:txBody>
        </p:sp>
        <p:sp>
          <p:nvSpPr>
            <p:cNvPr id="41" name="Rectangle: Rounded Corners 40">
              <a:extLst>
                <a:ext uri="{FF2B5EF4-FFF2-40B4-BE49-F238E27FC236}">
                  <a16:creationId xmlns:a16="http://schemas.microsoft.com/office/drawing/2014/main" id="{751D57AA-C400-402B-ABB5-AD5C525278B4}"/>
                </a:ext>
              </a:extLst>
            </p:cNvPr>
            <p:cNvSpPr/>
            <p:nvPr/>
          </p:nvSpPr>
          <p:spPr>
            <a:xfrm>
              <a:off x="5822606"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B2B</a:t>
              </a:r>
            </a:p>
          </p:txBody>
        </p:sp>
        <p:sp>
          <p:nvSpPr>
            <p:cNvPr id="42" name="Rectangle: Rounded Corners 41">
              <a:extLst>
                <a:ext uri="{FF2B5EF4-FFF2-40B4-BE49-F238E27FC236}">
                  <a16:creationId xmlns:a16="http://schemas.microsoft.com/office/drawing/2014/main" id="{E08CCEA7-9267-49D4-9782-A1B2A48D177B}"/>
                </a:ext>
              </a:extLst>
            </p:cNvPr>
            <p:cNvSpPr/>
            <p:nvPr/>
          </p:nvSpPr>
          <p:spPr>
            <a:xfrm>
              <a:off x="6817405"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Phone</a:t>
              </a:r>
            </a:p>
          </p:txBody>
        </p:sp>
        <p:sp>
          <p:nvSpPr>
            <p:cNvPr id="43" name="Rectangle: Rounded Corners 42">
              <a:extLst>
                <a:ext uri="{FF2B5EF4-FFF2-40B4-BE49-F238E27FC236}">
                  <a16:creationId xmlns:a16="http://schemas.microsoft.com/office/drawing/2014/main" id="{A82B2B4F-C098-4BF5-BEC2-99F5F736FBB5}"/>
                </a:ext>
              </a:extLst>
            </p:cNvPr>
            <p:cNvSpPr/>
            <p:nvPr/>
          </p:nvSpPr>
          <p:spPr>
            <a:xfrm>
              <a:off x="7812202" y="1380800"/>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Email</a:t>
              </a:r>
            </a:p>
          </p:txBody>
        </p:sp>
        <p:pic>
          <p:nvPicPr>
            <p:cNvPr id="44" name="Graphic 43">
              <a:extLst>
                <a:ext uri="{FF2B5EF4-FFF2-40B4-BE49-F238E27FC236}">
                  <a16:creationId xmlns:a16="http://schemas.microsoft.com/office/drawing/2014/main" id="{A919BF20-749E-4338-9119-6FE0F3CCCC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12022" y="1283718"/>
              <a:ext cx="349208" cy="349208"/>
            </a:xfrm>
            <a:prstGeom prst="rect">
              <a:avLst/>
            </a:prstGeom>
          </p:spPr>
        </p:pic>
        <p:pic>
          <p:nvPicPr>
            <p:cNvPr id="45" name="Graphic 44">
              <a:extLst>
                <a:ext uri="{FF2B5EF4-FFF2-40B4-BE49-F238E27FC236}">
                  <a16:creationId xmlns:a16="http://schemas.microsoft.com/office/drawing/2014/main" id="{9F6F7704-D4E6-4DDA-BE1A-5402E1FC9BC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533718" y="1283718"/>
              <a:ext cx="349208" cy="349208"/>
            </a:xfrm>
            <a:prstGeom prst="rect">
              <a:avLst/>
            </a:prstGeom>
          </p:spPr>
        </p:pic>
        <p:pic>
          <p:nvPicPr>
            <p:cNvPr id="46" name="Graphic 45">
              <a:extLst>
                <a:ext uri="{FF2B5EF4-FFF2-40B4-BE49-F238E27FC236}">
                  <a16:creationId xmlns:a16="http://schemas.microsoft.com/office/drawing/2014/main" id="{1124FA5B-C96A-465C-BD96-DAB84A569F5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540949" y="1283716"/>
              <a:ext cx="349209" cy="349209"/>
            </a:xfrm>
            <a:prstGeom prst="rect">
              <a:avLst/>
            </a:prstGeom>
          </p:spPr>
        </p:pic>
        <p:pic>
          <p:nvPicPr>
            <p:cNvPr id="47" name="Graphic 46">
              <a:extLst>
                <a:ext uri="{FF2B5EF4-FFF2-40B4-BE49-F238E27FC236}">
                  <a16:creationId xmlns:a16="http://schemas.microsoft.com/office/drawing/2014/main" id="{A1DB9DD0-EAA2-412A-99F5-F9EDD7CC534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526486" y="1283718"/>
              <a:ext cx="349208" cy="349208"/>
            </a:xfrm>
            <a:prstGeom prst="rect">
              <a:avLst/>
            </a:prstGeom>
          </p:spPr>
        </p:pic>
        <p:pic>
          <p:nvPicPr>
            <p:cNvPr id="48" name="Graphic 47">
              <a:extLst>
                <a:ext uri="{FF2B5EF4-FFF2-40B4-BE49-F238E27FC236}">
                  <a16:creationId xmlns:a16="http://schemas.microsoft.com/office/drawing/2014/main" id="{2ECC8F5F-E8FC-4037-BA38-37280DDD068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519254" y="1283718"/>
              <a:ext cx="349208" cy="349208"/>
            </a:xfrm>
            <a:prstGeom prst="rect">
              <a:avLst/>
            </a:prstGeom>
          </p:spPr>
        </p:pic>
      </p:grpSp>
      <p:grpSp>
        <p:nvGrpSpPr>
          <p:cNvPr id="49" name="Group 48">
            <a:extLst>
              <a:ext uri="{FF2B5EF4-FFF2-40B4-BE49-F238E27FC236}">
                <a16:creationId xmlns:a16="http://schemas.microsoft.com/office/drawing/2014/main" id="{09F4EEFA-4C41-49EA-84CB-2CDD7DCC9F43}"/>
              </a:ext>
            </a:extLst>
          </p:cNvPr>
          <p:cNvGrpSpPr/>
          <p:nvPr/>
        </p:nvGrpSpPr>
        <p:grpSpPr>
          <a:xfrm>
            <a:off x="3209140" y="1738007"/>
            <a:ext cx="5123184" cy="775820"/>
            <a:chOff x="3209140" y="1738007"/>
            <a:chExt cx="5123184" cy="775820"/>
          </a:xfrm>
        </p:grpSpPr>
        <p:sp>
          <p:nvSpPr>
            <p:cNvPr id="50" name="Rectangle 49">
              <a:extLst>
                <a:ext uri="{FF2B5EF4-FFF2-40B4-BE49-F238E27FC236}">
                  <a16:creationId xmlns:a16="http://schemas.microsoft.com/office/drawing/2014/main" id="{3226D772-CA35-4872-91F0-F09BBD7CA1EF}"/>
                </a:ext>
              </a:extLst>
            </p:cNvPr>
            <p:cNvSpPr/>
            <p:nvPr/>
          </p:nvSpPr>
          <p:spPr>
            <a:xfrm>
              <a:off x="3209140" y="2027415"/>
              <a:ext cx="5123184" cy="486412"/>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51" name="TextBox 50">
              <a:extLst>
                <a:ext uri="{FF2B5EF4-FFF2-40B4-BE49-F238E27FC236}">
                  <a16:creationId xmlns:a16="http://schemas.microsoft.com/office/drawing/2014/main" id="{BCC6C19F-D9F3-4291-BFD0-1FF1F3C5E8D3}"/>
                </a:ext>
              </a:extLst>
            </p:cNvPr>
            <p:cNvSpPr txBox="1"/>
            <p:nvPr/>
          </p:nvSpPr>
          <p:spPr>
            <a:xfrm>
              <a:off x="3209140" y="1738007"/>
              <a:ext cx="3022876"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Business Process Management</a:t>
              </a:r>
            </a:p>
          </p:txBody>
        </p:sp>
        <p:sp>
          <p:nvSpPr>
            <p:cNvPr id="52" name="Rectangle 51">
              <a:extLst>
                <a:ext uri="{FF2B5EF4-FFF2-40B4-BE49-F238E27FC236}">
                  <a16:creationId xmlns:a16="http://schemas.microsoft.com/office/drawing/2014/main" id="{A8CE71EF-E349-4972-8BB3-335D313C7E5D}"/>
                </a:ext>
              </a:extLst>
            </p:cNvPr>
            <p:cNvSpPr/>
            <p:nvPr/>
          </p:nvSpPr>
          <p:spPr>
            <a:xfrm>
              <a:off x="3506524"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53" name="Rectangle 52">
              <a:extLst>
                <a:ext uri="{FF2B5EF4-FFF2-40B4-BE49-F238E27FC236}">
                  <a16:creationId xmlns:a16="http://schemas.microsoft.com/office/drawing/2014/main" id="{71D233E9-E7E2-47FB-826B-7DB0F892EB86}"/>
                </a:ext>
              </a:extLst>
            </p:cNvPr>
            <p:cNvSpPr/>
            <p:nvPr/>
          </p:nvSpPr>
          <p:spPr>
            <a:xfrm>
              <a:off x="4323968"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54" name="Rectangle 53">
              <a:extLst>
                <a:ext uri="{FF2B5EF4-FFF2-40B4-BE49-F238E27FC236}">
                  <a16:creationId xmlns:a16="http://schemas.microsoft.com/office/drawing/2014/main" id="{9C5308DC-0C1C-4358-AF3B-CD9878D865A3}"/>
                </a:ext>
              </a:extLst>
            </p:cNvPr>
            <p:cNvSpPr/>
            <p:nvPr/>
          </p:nvSpPr>
          <p:spPr>
            <a:xfrm>
              <a:off x="5141412"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55" name="Rectangle 54">
              <a:extLst>
                <a:ext uri="{FF2B5EF4-FFF2-40B4-BE49-F238E27FC236}">
                  <a16:creationId xmlns:a16="http://schemas.microsoft.com/office/drawing/2014/main" id="{5411D8D8-54D8-483B-A47B-7DF093E7C49D}"/>
                </a:ext>
              </a:extLst>
            </p:cNvPr>
            <p:cNvSpPr/>
            <p:nvPr/>
          </p:nvSpPr>
          <p:spPr>
            <a:xfrm>
              <a:off x="5958856"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56" name="Rectangle 55">
              <a:extLst>
                <a:ext uri="{FF2B5EF4-FFF2-40B4-BE49-F238E27FC236}">
                  <a16:creationId xmlns:a16="http://schemas.microsoft.com/office/drawing/2014/main" id="{6DDAA315-0DD4-4B96-A966-11CEF6A2D2D5}"/>
                </a:ext>
              </a:extLst>
            </p:cNvPr>
            <p:cNvSpPr/>
            <p:nvPr/>
          </p:nvSpPr>
          <p:spPr>
            <a:xfrm>
              <a:off x="6776300"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57" name="Rectangle 56">
              <a:extLst>
                <a:ext uri="{FF2B5EF4-FFF2-40B4-BE49-F238E27FC236}">
                  <a16:creationId xmlns:a16="http://schemas.microsoft.com/office/drawing/2014/main" id="{9AC78051-5769-44F5-84F8-3A815F9416FB}"/>
                </a:ext>
              </a:extLst>
            </p:cNvPr>
            <p:cNvSpPr/>
            <p:nvPr/>
          </p:nvSpPr>
          <p:spPr>
            <a:xfrm>
              <a:off x="7593746"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pic>
          <p:nvPicPr>
            <p:cNvPr id="58" name="Graphic 57">
              <a:extLst>
                <a:ext uri="{FF2B5EF4-FFF2-40B4-BE49-F238E27FC236}">
                  <a16:creationId xmlns:a16="http://schemas.microsoft.com/office/drawing/2014/main" id="{B17E9B91-6D3B-4B27-B666-FEE41CD46B8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547532" y="2086145"/>
              <a:ext cx="372866" cy="372866"/>
            </a:xfrm>
            <a:prstGeom prst="rect">
              <a:avLst/>
            </a:prstGeom>
          </p:spPr>
        </p:pic>
        <p:pic>
          <p:nvPicPr>
            <p:cNvPr id="59" name="Graphic 58">
              <a:extLst>
                <a:ext uri="{FF2B5EF4-FFF2-40B4-BE49-F238E27FC236}">
                  <a16:creationId xmlns:a16="http://schemas.microsoft.com/office/drawing/2014/main" id="{6AE25701-E832-440C-94AB-9DB007F6F6D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365572" y="2086145"/>
              <a:ext cx="372866" cy="372866"/>
            </a:xfrm>
            <a:prstGeom prst="rect">
              <a:avLst/>
            </a:prstGeom>
          </p:spPr>
        </p:pic>
        <p:pic>
          <p:nvPicPr>
            <p:cNvPr id="60" name="Graphic 59">
              <a:extLst>
                <a:ext uri="{FF2B5EF4-FFF2-40B4-BE49-F238E27FC236}">
                  <a16:creationId xmlns:a16="http://schemas.microsoft.com/office/drawing/2014/main" id="{96FEF9E8-61A0-4A5A-820C-066976CEE8A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183612" y="2086145"/>
              <a:ext cx="372866" cy="372866"/>
            </a:xfrm>
            <a:prstGeom prst="rect">
              <a:avLst/>
            </a:prstGeom>
          </p:spPr>
        </p:pic>
        <p:pic>
          <p:nvPicPr>
            <p:cNvPr id="61" name="Graphic 60">
              <a:extLst>
                <a:ext uri="{FF2B5EF4-FFF2-40B4-BE49-F238E27FC236}">
                  <a16:creationId xmlns:a16="http://schemas.microsoft.com/office/drawing/2014/main" id="{E9F89B53-931C-4CF8-8B96-9C1AE23F726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001652" y="2086145"/>
              <a:ext cx="372866" cy="372866"/>
            </a:xfrm>
            <a:prstGeom prst="rect">
              <a:avLst/>
            </a:prstGeom>
          </p:spPr>
        </p:pic>
        <p:pic>
          <p:nvPicPr>
            <p:cNvPr id="62" name="Graphic 61">
              <a:extLst>
                <a:ext uri="{FF2B5EF4-FFF2-40B4-BE49-F238E27FC236}">
                  <a16:creationId xmlns:a16="http://schemas.microsoft.com/office/drawing/2014/main" id="{AAA10474-2713-440C-8051-2968197D3DF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819692" y="2086145"/>
              <a:ext cx="372866" cy="372866"/>
            </a:xfrm>
            <a:prstGeom prst="rect">
              <a:avLst/>
            </a:prstGeom>
          </p:spPr>
        </p:pic>
        <p:pic>
          <p:nvPicPr>
            <p:cNvPr id="63" name="Graphic 62">
              <a:extLst>
                <a:ext uri="{FF2B5EF4-FFF2-40B4-BE49-F238E27FC236}">
                  <a16:creationId xmlns:a16="http://schemas.microsoft.com/office/drawing/2014/main" id="{074D2F47-F458-43B4-9673-9A1C3CC7EBA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637732" y="2086145"/>
              <a:ext cx="372866" cy="372866"/>
            </a:xfrm>
            <a:prstGeom prst="rect">
              <a:avLst/>
            </a:prstGeom>
          </p:spPr>
        </p:pic>
      </p:grpSp>
    </p:spTree>
    <p:extLst>
      <p:ext uri="{BB962C8B-B14F-4D97-AF65-F5344CB8AC3E}">
        <p14:creationId xmlns:p14="http://schemas.microsoft.com/office/powerpoint/2010/main" val="4299989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E0E90-BCC2-4254-BD7C-6C9FBB6D7A21}"/>
              </a:ext>
            </a:extLst>
          </p:cNvPr>
          <p:cNvSpPr>
            <a:spLocks noGrp="1"/>
          </p:cNvSpPr>
          <p:nvPr>
            <p:ph type="title"/>
          </p:nvPr>
        </p:nvSpPr>
        <p:spPr/>
        <p:txBody>
          <a:bodyPr/>
          <a:lstStyle/>
          <a:p>
            <a:r>
              <a:rPr lang="en-AU" dirty="0"/>
              <a:t>Integration Layer – Interoperability is Key</a:t>
            </a:r>
          </a:p>
        </p:txBody>
      </p:sp>
      <p:sp>
        <p:nvSpPr>
          <p:cNvPr id="3" name="Slide Number Placeholder 2">
            <a:extLst>
              <a:ext uri="{FF2B5EF4-FFF2-40B4-BE49-F238E27FC236}">
                <a16:creationId xmlns:a16="http://schemas.microsoft.com/office/drawing/2014/main" id="{B9FB431E-8463-4CE8-B363-0F724B473D19}"/>
              </a:ext>
            </a:extLst>
          </p:cNvPr>
          <p:cNvSpPr>
            <a:spLocks noGrp="1"/>
          </p:cNvSpPr>
          <p:nvPr>
            <p:ph type="sldNum" sz="quarter" idx="11"/>
          </p:nvPr>
        </p:nvSpPr>
        <p:spPr/>
        <p:txBody>
          <a:bodyPr/>
          <a:lstStyle/>
          <a:p>
            <a:fld id="{CA714419-7DF5-46A5-9C0B-5D62F50B7F14}" type="slidenum">
              <a:rPr lang="en-AU" smtClean="0"/>
              <a:pPr/>
              <a:t>17</a:t>
            </a:fld>
            <a:endParaRPr lang="en-AU"/>
          </a:p>
        </p:txBody>
      </p:sp>
      <p:sp>
        <p:nvSpPr>
          <p:cNvPr id="41" name="TextBox 40">
            <a:extLst>
              <a:ext uri="{FF2B5EF4-FFF2-40B4-BE49-F238E27FC236}">
                <a16:creationId xmlns:a16="http://schemas.microsoft.com/office/drawing/2014/main" id="{87DB9C2B-F724-4460-A847-A61BDD589E45}"/>
              </a:ext>
            </a:extLst>
          </p:cNvPr>
          <p:cNvSpPr txBox="1"/>
          <p:nvPr/>
        </p:nvSpPr>
        <p:spPr>
          <a:xfrm>
            <a:off x="167507" y="6217200"/>
            <a:ext cx="11863932" cy="458069"/>
          </a:xfrm>
          <a:prstGeom prst="rect">
            <a:avLst/>
          </a:prstGeom>
          <a:blipFill dpi="0" rotWithShape="0">
            <a:blip r:embed="rId3"/>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600" dirty="0">
                <a:latin typeface="Arial" panose="020B0604020202020204" pitchFamily="34" charset="0"/>
                <a:ea typeface="Open Sans" panose="020B0606030504020204" pitchFamily="34" charset="0"/>
                <a:cs typeface="Arial" panose="020B0604020202020204" pitchFamily="34" charset="0"/>
              </a:rPr>
              <a:t>Exposes services/APIs for consumption by process layer and externally (via channel systems); consumes external services/APIs</a:t>
            </a:r>
          </a:p>
        </p:txBody>
      </p:sp>
      <p:grpSp>
        <p:nvGrpSpPr>
          <p:cNvPr id="40" name="Group 39">
            <a:extLst>
              <a:ext uri="{FF2B5EF4-FFF2-40B4-BE49-F238E27FC236}">
                <a16:creationId xmlns:a16="http://schemas.microsoft.com/office/drawing/2014/main" id="{8B6FACF8-2D9F-44EF-BFAF-DECF46093317}"/>
              </a:ext>
            </a:extLst>
          </p:cNvPr>
          <p:cNvGrpSpPr/>
          <p:nvPr/>
        </p:nvGrpSpPr>
        <p:grpSpPr>
          <a:xfrm>
            <a:off x="3209140" y="1738007"/>
            <a:ext cx="5123184" cy="775820"/>
            <a:chOff x="3209140" y="1738007"/>
            <a:chExt cx="5123184" cy="775820"/>
          </a:xfrm>
        </p:grpSpPr>
        <p:sp>
          <p:nvSpPr>
            <p:cNvPr id="42" name="Rectangle 41">
              <a:extLst>
                <a:ext uri="{FF2B5EF4-FFF2-40B4-BE49-F238E27FC236}">
                  <a16:creationId xmlns:a16="http://schemas.microsoft.com/office/drawing/2014/main" id="{5BC1F073-8E3F-4761-9A94-DA50F4D78EC0}"/>
                </a:ext>
              </a:extLst>
            </p:cNvPr>
            <p:cNvSpPr/>
            <p:nvPr/>
          </p:nvSpPr>
          <p:spPr>
            <a:xfrm>
              <a:off x="3209140" y="2027415"/>
              <a:ext cx="5123184" cy="486412"/>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43" name="TextBox 42">
              <a:extLst>
                <a:ext uri="{FF2B5EF4-FFF2-40B4-BE49-F238E27FC236}">
                  <a16:creationId xmlns:a16="http://schemas.microsoft.com/office/drawing/2014/main" id="{C8AD4C17-439A-4177-A714-8F283087B2BD}"/>
                </a:ext>
              </a:extLst>
            </p:cNvPr>
            <p:cNvSpPr txBox="1"/>
            <p:nvPr/>
          </p:nvSpPr>
          <p:spPr>
            <a:xfrm>
              <a:off x="3209140" y="1738007"/>
              <a:ext cx="3022876"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Business Process Management</a:t>
              </a:r>
            </a:p>
          </p:txBody>
        </p:sp>
        <p:sp>
          <p:nvSpPr>
            <p:cNvPr id="44" name="Rectangle 43">
              <a:extLst>
                <a:ext uri="{FF2B5EF4-FFF2-40B4-BE49-F238E27FC236}">
                  <a16:creationId xmlns:a16="http://schemas.microsoft.com/office/drawing/2014/main" id="{08F151A0-6EC4-48F2-A256-ECC0FC1D37CF}"/>
                </a:ext>
              </a:extLst>
            </p:cNvPr>
            <p:cNvSpPr/>
            <p:nvPr/>
          </p:nvSpPr>
          <p:spPr>
            <a:xfrm>
              <a:off x="3506524"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45" name="Rectangle 44">
              <a:extLst>
                <a:ext uri="{FF2B5EF4-FFF2-40B4-BE49-F238E27FC236}">
                  <a16:creationId xmlns:a16="http://schemas.microsoft.com/office/drawing/2014/main" id="{0C44B450-8B9F-44A2-AF25-73EAFEB861EB}"/>
                </a:ext>
              </a:extLst>
            </p:cNvPr>
            <p:cNvSpPr/>
            <p:nvPr/>
          </p:nvSpPr>
          <p:spPr>
            <a:xfrm>
              <a:off x="4323968"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46" name="Rectangle 45">
              <a:extLst>
                <a:ext uri="{FF2B5EF4-FFF2-40B4-BE49-F238E27FC236}">
                  <a16:creationId xmlns:a16="http://schemas.microsoft.com/office/drawing/2014/main" id="{12824BC1-1693-4367-AB28-EF20E488E58F}"/>
                </a:ext>
              </a:extLst>
            </p:cNvPr>
            <p:cNvSpPr/>
            <p:nvPr/>
          </p:nvSpPr>
          <p:spPr>
            <a:xfrm>
              <a:off x="5141412"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47" name="Rectangle 46">
              <a:extLst>
                <a:ext uri="{FF2B5EF4-FFF2-40B4-BE49-F238E27FC236}">
                  <a16:creationId xmlns:a16="http://schemas.microsoft.com/office/drawing/2014/main" id="{A49D59E7-108F-4951-9661-28B9941A0853}"/>
                </a:ext>
              </a:extLst>
            </p:cNvPr>
            <p:cNvSpPr/>
            <p:nvPr/>
          </p:nvSpPr>
          <p:spPr>
            <a:xfrm>
              <a:off x="5958856"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48" name="Rectangle 47">
              <a:extLst>
                <a:ext uri="{FF2B5EF4-FFF2-40B4-BE49-F238E27FC236}">
                  <a16:creationId xmlns:a16="http://schemas.microsoft.com/office/drawing/2014/main" id="{4B3BCFC9-105C-406D-BD23-37E1AE90EFF9}"/>
                </a:ext>
              </a:extLst>
            </p:cNvPr>
            <p:cNvSpPr/>
            <p:nvPr/>
          </p:nvSpPr>
          <p:spPr>
            <a:xfrm>
              <a:off x="6776300"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49" name="Rectangle 48">
              <a:extLst>
                <a:ext uri="{FF2B5EF4-FFF2-40B4-BE49-F238E27FC236}">
                  <a16:creationId xmlns:a16="http://schemas.microsoft.com/office/drawing/2014/main" id="{BE72DD24-0982-4EA1-B2C7-4C88AC78F3BC}"/>
                </a:ext>
              </a:extLst>
            </p:cNvPr>
            <p:cNvSpPr/>
            <p:nvPr/>
          </p:nvSpPr>
          <p:spPr>
            <a:xfrm>
              <a:off x="7593746"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pic>
          <p:nvPicPr>
            <p:cNvPr id="50" name="Graphic 49">
              <a:extLst>
                <a:ext uri="{FF2B5EF4-FFF2-40B4-BE49-F238E27FC236}">
                  <a16:creationId xmlns:a16="http://schemas.microsoft.com/office/drawing/2014/main" id="{93EE90B7-0898-4864-AF0A-AB2FD0DCC2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47532" y="2086145"/>
              <a:ext cx="372866" cy="372866"/>
            </a:xfrm>
            <a:prstGeom prst="rect">
              <a:avLst/>
            </a:prstGeom>
          </p:spPr>
        </p:pic>
        <p:pic>
          <p:nvPicPr>
            <p:cNvPr id="51" name="Graphic 50">
              <a:extLst>
                <a:ext uri="{FF2B5EF4-FFF2-40B4-BE49-F238E27FC236}">
                  <a16:creationId xmlns:a16="http://schemas.microsoft.com/office/drawing/2014/main" id="{8B61EEC4-F103-4EC3-AA97-9363B2E305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65572" y="2086145"/>
              <a:ext cx="372866" cy="372866"/>
            </a:xfrm>
            <a:prstGeom prst="rect">
              <a:avLst/>
            </a:prstGeom>
          </p:spPr>
        </p:pic>
        <p:pic>
          <p:nvPicPr>
            <p:cNvPr id="52" name="Graphic 51">
              <a:extLst>
                <a:ext uri="{FF2B5EF4-FFF2-40B4-BE49-F238E27FC236}">
                  <a16:creationId xmlns:a16="http://schemas.microsoft.com/office/drawing/2014/main" id="{9D44E802-3AD6-4F0F-9F9F-CD7C65F8603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3612" y="2086145"/>
              <a:ext cx="372866" cy="372866"/>
            </a:xfrm>
            <a:prstGeom prst="rect">
              <a:avLst/>
            </a:prstGeom>
          </p:spPr>
        </p:pic>
        <p:pic>
          <p:nvPicPr>
            <p:cNvPr id="53" name="Graphic 52">
              <a:extLst>
                <a:ext uri="{FF2B5EF4-FFF2-40B4-BE49-F238E27FC236}">
                  <a16:creationId xmlns:a16="http://schemas.microsoft.com/office/drawing/2014/main" id="{5789966E-5F02-42BF-9BB2-D638CB038BF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01652" y="2086145"/>
              <a:ext cx="372866" cy="372866"/>
            </a:xfrm>
            <a:prstGeom prst="rect">
              <a:avLst/>
            </a:prstGeom>
          </p:spPr>
        </p:pic>
        <p:pic>
          <p:nvPicPr>
            <p:cNvPr id="54" name="Graphic 53">
              <a:extLst>
                <a:ext uri="{FF2B5EF4-FFF2-40B4-BE49-F238E27FC236}">
                  <a16:creationId xmlns:a16="http://schemas.microsoft.com/office/drawing/2014/main" id="{2D7CA326-4DD9-484C-9768-899BA7953A6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19692" y="2086145"/>
              <a:ext cx="372866" cy="372866"/>
            </a:xfrm>
            <a:prstGeom prst="rect">
              <a:avLst/>
            </a:prstGeom>
          </p:spPr>
        </p:pic>
        <p:pic>
          <p:nvPicPr>
            <p:cNvPr id="55" name="Graphic 54">
              <a:extLst>
                <a:ext uri="{FF2B5EF4-FFF2-40B4-BE49-F238E27FC236}">
                  <a16:creationId xmlns:a16="http://schemas.microsoft.com/office/drawing/2014/main" id="{47149456-A851-470A-842B-32AA3091CAE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37732" y="2086145"/>
              <a:ext cx="372866" cy="372866"/>
            </a:xfrm>
            <a:prstGeom prst="rect">
              <a:avLst/>
            </a:prstGeom>
          </p:spPr>
        </p:pic>
      </p:grpSp>
      <p:grpSp>
        <p:nvGrpSpPr>
          <p:cNvPr id="56" name="Group 55">
            <a:extLst>
              <a:ext uri="{FF2B5EF4-FFF2-40B4-BE49-F238E27FC236}">
                <a16:creationId xmlns:a16="http://schemas.microsoft.com/office/drawing/2014/main" id="{6D6703B8-AFC0-4861-A57C-12EC4344F603}"/>
              </a:ext>
            </a:extLst>
          </p:cNvPr>
          <p:cNvGrpSpPr/>
          <p:nvPr/>
        </p:nvGrpSpPr>
        <p:grpSpPr>
          <a:xfrm>
            <a:off x="3209140" y="2554361"/>
            <a:ext cx="5123184" cy="776552"/>
            <a:chOff x="3209140" y="2554361"/>
            <a:chExt cx="5123184" cy="776552"/>
          </a:xfrm>
        </p:grpSpPr>
        <p:sp>
          <p:nvSpPr>
            <p:cNvPr id="57" name="Rectangle 56">
              <a:extLst>
                <a:ext uri="{FF2B5EF4-FFF2-40B4-BE49-F238E27FC236}">
                  <a16:creationId xmlns:a16="http://schemas.microsoft.com/office/drawing/2014/main" id="{32FCCC5E-1551-4E52-9D2D-CBDAD088DB1A}"/>
                </a:ext>
              </a:extLst>
            </p:cNvPr>
            <p:cNvSpPr/>
            <p:nvPr/>
          </p:nvSpPr>
          <p:spPr>
            <a:xfrm>
              <a:off x="3209140" y="2844501"/>
              <a:ext cx="5123184" cy="486412"/>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58" name="TextBox 57">
              <a:extLst>
                <a:ext uri="{FF2B5EF4-FFF2-40B4-BE49-F238E27FC236}">
                  <a16:creationId xmlns:a16="http://schemas.microsoft.com/office/drawing/2014/main" id="{B441D808-3D5A-434A-AF6A-83C18BC0142B}"/>
                </a:ext>
              </a:extLst>
            </p:cNvPr>
            <p:cNvSpPr txBox="1"/>
            <p:nvPr/>
          </p:nvSpPr>
          <p:spPr>
            <a:xfrm>
              <a:off x="3209140" y="2554361"/>
              <a:ext cx="3022876"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Integration Layer</a:t>
              </a:r>
            </a:p>
          </p:txBody>
        </p:sp>
        <p:pic>
          <p:nvPicPr>
            <p:cNvPr id="59" name="Graphic 58">
              <a:extLst>
                <a:ext uri="{FF2B5EF4-FFF2-40B4-BE49-F238E27FC236}">
                  <a16:creationId xmlns:a16="http://schemas.microsoft.com/office/drawing/2014/main" id="{B8F3B1D0-738B-4A2E-BB77-D94D131A79B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563193" y="2899866"/>
              <a:ext cx="403796" cy="379376"/>
            </a:xfrm>
            <a:prstGeom prst="rect">
              <a:avLst/>
            </a:prstGeom>
          </p:spPr>
        </p:pic>
      </p:grpSp>
      <p:grpSp>
        <p:nvGrpSpPr>
          <p:cNvPr id="60" name="Group 59">
            <a:extLst>
              <a:ext uri="{FF2B5EF4-FFF2-40B4-BE49-F238E27FC236}">
                <a16:creationId xmlns:a16="http://schemas.microsoft.com/office/drawing/2014/main" id="{20C6E017-6516-4475-BE4E-1CDF6A70511B}"/>
              </a:ext>
            </a:extLst>
          </p:cNvPr>
          <p:cNvGrpSpPr/>
          <p:nvPr/>
        </p:nvGrpSpPr>
        <p:grpSpPr>
          <a:xfrm>
            <a:off x="3209140" y="921651"/>
            <a:ext cx="5123184" cy="775090"/>
            <a:chOff x="3476981" y="921651"/>
            <a:chExt cx="5123184" cy="775090"/>
          </a:xfrm>
        </p:grpSpPr>
        <p:sp>
          <p:nvSpPr>
            <p:cNvPr id="61" name="Rectangle 60">
              <a:extLst>
                <a:ext uri="{FF2B5EF4-FFF2-40B4-BE49-F238E27FC236}">
                  <a16:creationId xmlns:a16="http://schemas.microsoft.com/office/drawing/2014/main" id="{15F07E0F-540A-4CD3-951B-36ACD14FB626}"/>
                </a:ext>
              </a:extLst>
            </p:cNvPr>
            <p:cNvSpPr/>
            <p:nvPr/>
          </p:nvSpPr>
          <p:spPr>
            <a:xfrm>
              <a:off x="3476981" y="1210329"/>
              <a:ext cx="5123184" cy="486412"/>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62" name="TextBox 61">
              <a:extLst>
                <a:ext uri="{FF2B5EF4-FFF2-40B4-BE49-F238E27FC236}">
                  <a16:creationId xmlns:a16="http://schemas.microsoft.com/office/drawing/2014/main" id="{2B5105C7-BE62-4D84-95C6-753834C61AA5}"/>
                </a:ext>
              </a:extLst>
            </p:cNvPr>
            <p:cNvSpPr txBox="1"/>
            <p:nvPr/>
          </p:nvSpPr>
          <p:spPr>
            <a:xfrm>
              <a:off x="3476981" y="921651"/>
              <a:ext cx="2399107"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Channel Management</a:t>
              </a:r>
            </a:p>
          </p:txBody>
        </p:sp>
        <p:sp>
          <p:nvSpPr>
            <p:cNvPr id="63" name="Rectangle: Rounded Corners 62">
              <a:extLst>
                <a:ext uri="{FF2B5EF4-FFF2-40B4-BE49-F238E27FC236}">
                  <a16:creationId xmlns:a16="http://schemas.microsoft.com/office/drawing/2014/main" id="{EC78DA7F-A167-4381-BF7D-795C31ED3420}"/>
                </a:ext>
              </a:extLst>
            </p:cNvPr>
            <p:cNvSpPr/>
            <p:nvPr/>
          </p:nvSpPr>
          <p:spPr>
            <a:xfrm>
              <a:off x="3833008"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Online</a:t>
              </a:r>
            </a:p>
          </p:txBody>
        </p:sp>
        <p:sp>
          <p:nvSpPr>
            <p:cNvPr id="64" name="Rectangle: Rounded Corners 63">
              <a:extLst>
                <a:ext uri="{FF2B5EF4-FFF2-40B4-BE49-F238E27FC236}">
                  <a16:creationId xmlns:a16="http://schemas.microsoft.com/office/drawing/2014/main" id="{5042925D-F479-4AF4-8B31-C4D2EE819EF7}"/>
                </a:ext>
              </a:extLst>
            </p:cNvPr>
            <p:cNvSpPr/>
            <p:nvPr/>
          </p:nvSpPr>
          <p:spPr>
            <a:xfrm>
              <a:off x="4827807"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600" dirty="0">
                  <a:solidFill>
                    <a:schemeClr val="bg1"/>
                  </a:solidFill>
                  <a:latin typeface="Arial" panose="020B0604020202020204" pitchFamily="34" charset="0"/>
                  <a:cs typeface="Arial" panose="020B0604020202020204" pitchFamily="34" charset="0"/>
                </a:rPr>
                <a:t>Social Media</a:t>
              </a:r>
            </a:p>
          </p:txBody>
        </p:sp>
        <p:sp>
          <p:nvSpPr>
            <p:cNvPr id="65" name="Rectangle: Rounded Corners 64">
              <a:extLst>
                <a:ext uri="{FF2B5EF4-FFF2-40B4-BE49-F238E27FC236}">
                  <a16:creationId xmlns:a16="http://schemas.microsoft.com/office/drawing/2014/main" id="{F8DE5AEA-CD40-4602-A935-0410BEC37382}"/>
                </a:ext>
              </a:extLst>
            </p:cNvPr>
            <p:cNvSpPr/>
            <p:nvPr/>
          </p:nvSpPr>
          <p:spPr>
            <a:xfrm>
              <a:off x="5822606"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B2B</a:t>
              </a:r>
            </a:p>
          </p:txBody>
        </p:sp>
        <p:sp>
          <p:nvSpPr>
            <p:cNvPr id="66" name="Rectangle: Rounded Corners 65">
              <a:extLst>
                <a:ext uri="{FF2B5EF4-FFF2-40B4-BE49-F238E27FC236}">
                  <a16:creationId xmlns:a16="http://schemas.microsoft.com/office/drawing/2014/main" id="{6DACE5F3-D54C-4EF5-A9C8-B7F9F2999E58}"/>
                </a:ext>
              </a:extLst>
            </p:cNvPr>
            <p:cNvSpPr/>
            <p:nvPr/>
          </p:nvSpPr>
          <p:spPr>
            <a:xfrm>
              <a:off x="6817405"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Phone</a:t>
              </a:r>
            </a:p>
          </p:txBody>
        </p:sp>
        <p:sp>
          <p:nvSpPr>
            <p:cNvPr id="67" name="Rectangle: Rounded Corners 66">
              <a:extLst>
                <a:ext uri="{FF2B5EF4-FFF2-40B4-BE49-F238E27FC236}">
                  <a16:creationId xmlns:a16="http://schemas.microsoft.com/office/drawing/2014/main" id="{2B6FAE5C-476C-41DA-BEBF-512FB3CAEF70}"/>
                </a:ext>
              </a:extLst>
            </p:cNvPr>
            <p:cNvSpPr/>
            <p:nvPr/>
          </p:nvSpPr>
          <p:spPr>
            <a:xfrm>
              <a:off x="7812202" y="1380800"/>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Email</a:t>
              </a:r>
            </a:p>
          </p:txBody>
        </p:sp>
        <p:pic>
          <p:nvPicPr>
            <p:cNvPr id="68" name="Graphic 67">
              <a:extLst>
                <a:ext uri="{FF2B5EF4-FFF2-40B4-BE49-F238E27FC236}">
                  <a16:creationId xmlns:a16="http://schemas.microsoft.com/office/drawing/2014/main" id="{BA1EB713-30D9-45C6-BA45-CF480614AEE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12022" y="1283718"/>
              <a:ext cx="349208" cy="349208"/>
            </a:xfrm>
            <a:prstGeom prst="rect">
              <a:avLst/>
            </a:prstGeom>
          </p:spPr>
        </p:pic>
        <p:pic>
          <p:nvPicPr>
            <p:cNvPr id="69" name="Graphic 68">
              <a:extLst>
                <a:ext uri="{FF2B5EF4-FFF2-40B4-BE49-F238E27FC236}">
                  <a16:creationId xmlns:a16="http://schemas.microsoft.com/office/drawing/2014/main" id="{68FA89BF-B681-4868-9F92-90A8B6A116C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533718" y="1283718"/>
              <a:ext cx="349208" cy="349208"/>
            </a:xfrm>
            <a:prstGeom prst="rect">
              <a:avLst/>
            </a:prstGeom>
          </p:spPr>
        </p:pic>
        <p:pic>
          <p:nvPicPr>
            <p:cNvPr id="70" name="Graphic 69">
              <a:extLst>
                <a:ext uri="{FF2B5EF4-FFF2-40B4-BE49-F238E27FC236}">
                  <a16:creationId xmlns:a16="http://schemas.microsoft.com/office/drawing/2014/main" id="{ED611116-4D98-4172-A2FC-9848E68175D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540949" y="1283716"/>
              <a:ext cx="349209" cy="349209"/>
            </a:xfrm>
            <a:prstGeom prst="rect">
              <a:avLst/>
            </a:prstGeom>
          </p:spPr>
        </p:pic>
        <p:pic>
          <p:nvPicPr>
            <p:cNvPr id="71" name="Graphic 70">
              <a:extLst>
                <a:ext uri="{FF2B5EF4-FFF2-40B4-BE49-F238E27FC236}">
                  <a16:creationId xmlns:a16="http://schemas.microsoft.com/office/drawing/2014/main" id="{493805FC-5D4E-40EB-9ED5-0F25550733C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526486" y="1283718"/>
              <a:ext cx="349208" cy="349208"/>
            </a:xfrm>
            <a:prstGeom prst="rect">
              <a:avLst/>
            </a:prstGeom>
          </p:spPr>
        </p:pic>
        <p:pic>
          <p:nvPicPr>
            <p:cNvPr id="72" name="Graphic 71">
              <a:extLst>
                <a:ext uri="{FF2B5EF4-FFF2-40B4-BE49-F238E27FC236}">
                  <a16:creationId xmlns:a16="http://schemas.microsoft.com/office/drawing/2014/main" id="{B210CC54-AB7F-4098-A21C-A6DF6443D00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519254" y="1283718"/>
              <a:ext cx="349208" cy="349208"/>
            </a:xfrm>
            <a:prstGeom prst="rect">
              <a:avLst/>
            </a:prstGeom>
          </p:spPr>
        </p:pic>
      </p:grpSp>
      <p:sp>
        <p:nvSpPr>
          <p:cNvPr id="37" name="TextBox 36">
            <a:extLst>
              <a:ext uri="{FF2B5EF4-FFF2-40B4-BE49-F238E27FC236}">
                <a16:creationId xmlns:a16="http://schemas.microsoft.com/office/drawing/2014/main" id="{192AD0C0-9FE4-402D-8AFA-FC95D938EC6C}"/>
              </a:ext>
            </a:extLst>
          </p:cNvPr>
          <p:cNvSpPr txBox="1"/>
          <p:nvPr/>
        </p:nvSpPr>
        <p:spPr>
          <a:xfrm>
            <a:off x="164034" y="5349051"/>
            <a:ext cx="11863932" cy="458069"/>
          </a:xfrm>
          <a:prstGeom prst="rect">
            <a:avLst/>
          </a:prstGeom>
          <a:blipFill dpi="0" rotWithShape="0">
            <a:blip r:embed="rId3"/>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600" b="1" dirty="0">
                <a:solidFill>
                  <a:schemeClr val="bg1"/>
                </a:solidFill>
                <a:latin typeface="Arial" panose="020B0604020202020204" pitchFamily="34" charset="0"/>
                <a:ea typeface="Open Sans" panose="020B0606030504020204" pitchFamily="34" charset="0"/>
                <a:cs typeface="Arial" panose="020B0604020202020204" pitchFamily="34" charset="0"/>
              </a:rPr>
              <a:t>Integration is your ticket to the Digital World</a:t>
            </a:r>
          </a:p>
        </p:txBody>
      </p:sp>
    </p:spTree>
    <p:extLst>
      <p:ext uri="{BB962C8B-B14F-4D97-AF65-F5344CB8AC3E}">
        <p14:creationId xmlns:p14="http://schemas.microsoft.com/office/powerpoint/2010/main" val="3260727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3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3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53F414E-4426-48FD-9813-51CFF07BB370}"/>
              </a:ext>
            </a:extLst>
          </p:cNvPr>
          <p:cNvSpPr>
            <a:spLocks noGrp="1"/>
          </p:cNvSpPr>
          <p:nvPr>
            <p:ph type="title"/>
          </p:nvPr>
        </p:nvSpPr>
        <p:spPr/>
        <p:txBody>
          <a:bodyPr/>
          <a:lstStyle/>
          <a:p>
            <a:r>
              <a:rPr lang="en-AU" dirty="0"/>
              <a:t>Dealing with Legacy/Heritage systems</a:t>
            </a:r>
          </a:p>
        </p:txBody>
      </p:sp>
      <p:sp>
        <p:nvSpPr>
          <p:cNvPr id="5" name="Slide Number Placeholder 4">
            <a:extLst>
              <a:ext uri="{FF2B5EF4-FFF2-40B4-BE49-F238E27FC236}">
                <a16:creationId xmlns:a16="http://schemas.microsoft.com/office/drawing/2014/main" id="{8CB0C4B2-C6D0-4FA4-B08D-B28A43438D9D}"/>
              </a:ext>
            </a:extLst>
          </p:cNvPr>
          <p:cNvSpPr>
            <a:spLocks noGrp="1"/>
          </p:cNvSpPr>
          <p:nvPr>
            <p:ph type="sldNum" sz="quarter" idx="11"/>
          </p:nvPr>
        </p:nvSpPr>
        <p:spPr/>
        <p:txBody>
          <a:bodyPr/>
          <a:lstStyle/>
          <a:p>
            <a:fld id="{CA714419-7DF5-46A5-9C0B-5D62F50B7F14}" type="slidenum">
              <a:rPr lang="en-AU" smtClean="0"/>
              <a:pPr/>
              <a:t>18</a:t>
            </a:fld>
            <a:endParaRPr lang="en-AU"/>
          </a:p>
        </p:txBody>
      </p:sp>
      <p:sp>
        <p:nvSpPr>
          <p:cNvPr id="9" name="TextBox 8">
            <a:extLst>
              <a:ext uri="{FF2B5EF4-FFF2-40B4-BE49-F238E27FC236}">
                <a16:creationId xmlns:a16="http://schemas.microsoft.com/office/drawing/2014/main" id="{132F52D8-3DD3-4D4B-AA0C-F71959BA6AAC}"/>
              </a:ext>
            </a:extLst>
          </p:cNvPr>
          <p:cNvSpPr txBox="1"/>
          <p:nvPr/>
        </p:nvSpPr>
        <p:spPr>
          <a:xfrm>
            <a:off x="640029" y="6217200"/>
            <a:ext cx="10906356" cy="458069"/>
          </a:xfrm>
          <a:prstGeom prst="rect">
            <a:avLst/>
          </a:prstGeom>
          <a:blipFill dpi="0" rotWithShape="0">
            <a:blip r:embed="rId3"/>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400" dirty="0">
                <a:latin typeface="Arial" panose="020B0604020202020204" pitchFamily="34" charset="0"/>
                <a:ea typeface="Open Sans" panose="020B0606030504020204" pitchFamily="34" charset="0"/>
                <a:cs typeface="Arial" panose="020B0604020202020204" pitchFamily="34" charset="0"/>
              </a:rPr>
              <a:t>This is the ONLY place where Robotic Process Automation (RPA) should be used but if volume justifies it can be major quick win</a:t>
            </a:r>
          </a:p>
        </p:txBody>
      </p:sp>
      <p:pic>
        <p:nvPicPr>
          <p:cNvPr id="10" name="Picture 9">
            <a:extLst>
              <a:ext uri="{FF2B5EF4-FFF2-40B4-BE49-F238E27FC236}">
                <a16:creationId xmlns:a16="http://schemas.microsoft.com/office/drawing/2014/main" id="{2E6B9747-7A37-4FFE-9FB3-CC063D11930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624138" y="1232730"/>
            <a:ext cx="6536997" cy="4904394"/>
          </a:xfrm>
          <a:prstGeom prst="rect">
            <a:avLst/>
          </a:prstGeom>
        </p:spPr>
      </p:pic>
    </p:spTree>
    <p:extLst>
      <p:ext uri="{BB962C8B-B14F-4D97-AF65-F5344CB8AC3E}">
        <p14:creationId xmlns:p14="http://schemas.microsoft.com/office/powerpoint/2010/main" val="876898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2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Rectangle 201">
            <a:extLst>
              <a:ext uri="{FF2B5EF4-FFF2-40B4-BE49-F238E27FC236}">
                <a16:creationId xmlns:a16="http://schemas.microsoft.com/office/drawing/2014/main" id="{5BD96EE5-0934-4B50-B528-9DA438F844E0}"/>
              </a:ext>
            </a:extLst>
          </p:cNvPr>
          <p:cNvSpPr/>
          <p:nvPr/>
        </p:nvSpPr>
        <p:spPr>
          <a:xfrm>
            <a:off x="9944846" y="4097948"/>
            <a:ext cx="262079" cy="240784"/>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200" name="Rectangle 199">
            <a:extLst>
              <a:ext uri="{FF2B5EF4-FFF2-40B4-BE49-F238E27FC236}">
                <a16:creationId xmlns:a16="http://schemas.microsoft.com/office/drawing/2014/main" id="{311F426D-8697-4877-A95F-497D5196E29F}"/>
              </a:ext>
            </a:extLst>
          </p:cNvPr>
          <p:cNvSpPr/>
          <p:nvPr/>
        </p:nvSpPr>
        <p:spPr>
          <a:xfrm>
            <a:off x="8963986" y="4274682"/>
            <a:ext cx="262079" cy="240784"/>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198" name="Rectangle 197">
            <a:extLst>
              <a:ext uri="{FF2B5EF4-FFF2-40B4-BE49-F238E27FC236}">
                <a16:creationId xmlns:a16="http://schemas.microsoft.com/office/drawing/2014/main" id="{18EFA717-C58B-4E78-ABDD-41E4A360685B}"/>
              </a:ext>
            </a:extLst>
          </p:cNvPr>
          <p:cNvSpPr/>
          <p:nvPr/>
        </p:nvSpPr>
        <p:spPr>
          <a:xfrm>
            <a:off x="8672658" y="4274682"/>
            <a:ext cx="262079" cy="240784"/>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2" name="Title 1">
            <a:extLst>
              <a:ext uri="{FF2B5EF4-FFF2-40B4-BE49-F238E27FC236}">
                <a16:creationId xmlns:a16="http://schemas.microsoft.com/office/drawing/2014/main" id="{0E2E0E90-BCC2-4254-BD7C-6C9FBB6D7A21}"/>
              </a:ext>
            </a:extLst>
          </p:cNvPr>
          <p:cNvSpPr>
            <a:spLocks noGrp="1"/>
          </p:cNvSpPr>
          <p:nvPr>
            <p:ph type="title"/>
          </p:nvPr>
        </p:nvSpPr>
        <p:spPr>
          <a:xfrm>
            <a:off x="838200" y="365127"/>
            <a:ext cx="10515600" cy="398576"/>
          </a:xfrm>
        </p:spPr>
        <p:txBody>
          <a:bodyPr/>
          <a:lstStyle/>
          <a:p>
            <a:r>
              <a:rPr lang="en-AU" dirty="0"/>
              <a:t>Data Driven</a:t>
            </a:r>
          </a:p>
        </p:txBody>
      </p:sp>
      <p:sp>
        <p:nvSpPr>
          <p:cNvPr id="3" name="Slide Number Placeholder 2">
            <a:extLst>
              <a:ext uri="{FF2B5EF4-FFF2-40B4-BE49-F238E27FC236}">
                <a16:creationId xmlns:a16="http://schemas.microsoft.com/office/drawing/2014/main" id="{B9FB431E-8463-4CE8-B363-0F724B473D19}"/>
              </a:ext>
            </a:extLst>
          </p:cNvPr>
          <p:cNvSpPr>
            <a:spLocks noGrp="1"/>
          </p:cNvSpPr>
          <p:nvPr>
            <p:ph type="sldNum" sz="quarter" idx="11"/>
          </p:nvPr>
        </p:nvSpPr>
        <p:spPr/>
        <p:txBody>
          <a:bodyPr/>
          <a:lstStyle/>
          <a:p>
            <a:fld id="{CA714419-7DF5-46A5-9C0B-5D62F50B7F14}" type="slidenum">
              <a:rPr lang="en-AU" smtClean="0"/>
              <a:pPr/>
              <a:t>19</a:t>
            </a:fld>
            <a:endParaRPr lang="en-AU"/>
          </a:p>
        </p:txBody>
      </p:sp>
      <p:sp>
        <p:nvSpPr>
          <p:cNvPr id="87" name="TextBox 86">
            <a:extLst>
              <a:ext uri="{FF2B5EF4-FFF2-40B4-BE49-F238E27FC236}">
                <a16:creationId xmlns:a16="http://schemas.microsoft.com/office/drawing/2014/main" id="{E34D3C9D-BB42-4651-9E94-9F7B507EB396}"/>
              </a:ext>
            </a:extLst>
          </p:cNvPr>
          <p:cNvSpPr txBox="1"/>
          <p:nvPr/>
        </p:nvSpPr>
        <p:spPr>
          <a:xfrm>
            <a:off x="1218407" y="6217200"/>
            <a:ext cx="9755685" cy="458069"/>
          </a:xfrm>
          <a:prstGeom prst="rect">
            <a:avLst/>
          </a:prstGeom>
          <a:blipFill dpi="0" rotWithShape="0">
            <a:blip r:embed="rId3"/>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600" dirty="0">
                <a:latin typeface="Arial" panose="020B0604020202020204" pitchFamily="34" charset="0"/>
                <a:ea typeface="Open Sans" panose="020B0606030504020204" pitchFamily="34" charset="0"/>
                <a:cs typeface="Arial" panose="020B0604020202020204" pitchFamily="34" charset="0"/>
              </a:rPr>
              <a:t>It’s not just about having lots of information/data it’s about it’s quality and using it in anger, in real-time</a:t>
            </a:r>
          </a:p>
        </p:txBody>
      </p:sp>
      <p:grpSp>
        <p:nvGrpSpPr>
          <p:cNvPr id="94" name="Group 93">
            <a:extLst>
              <a:ext uri="{FF2B5EF4-FFF2-40B4-BE49-F238E27FC236}">
                <a16:creationId xmlns:a16="http://schemas.microsoft.com/office/drawing/2014/main" id="{9E00D17A-B73B-44EC-BD96-5CB3184E819C}"/>
              </a:ext>
            </a:extLst>
          </p:cNvPr>
          <p:cNvGrpSpPr/>
          <p:nvPr/>
        </p:nvGrpSpPr>
        <p:grpSpPr>
          <a:xfrm>
            <a:off x="3209140" y="3356157"/>
            <a:ext cx="5118176" cy="2299168"/>
            <a:chOff x="3209140" y="3356157"/>
            <a:chExt cx="5118176" cy="2299168"/>
          </a:xfrm>
        </p:grpSpPr>
        <p:sp>
          <p:nvSpPr>
            <p:cNvPr id="95" name="TextBox 94">
              <a:extLst>
                <a:ext uri="{FF2B5EF4-FFF2-40B4-BE49-F238E27FC236}">
                  <a16:creationId xmlns:a16="http://schemas.microsoft.com/office/drawing/2014/main" id="{AA53005E-220E-4337-ABD7-9397D4F176B0}"/>
                </a:ext>
              </a:extLst>
            </p:cNvPr>
            <p:cNvSpPr txBox="1"/>
            <p:nvPr/>
          </p:nvSpPr>
          <p:spPr>
            <a:xfrm>
              <a:off x="3209140" y="3356157"/>
              <a:ext cx="3022876"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Service Providers</a:t>
              </a:r>
            </a:p>
          </p:txBody>
        </p:sp>
        <p:grpSp>
          <p:nvGrpSpPr>
            <p:cNvPr id="96" name="Group 95">
              <a:extLst>
                <a:ext uri="{FF2B5EF4-FFF2-40B4-BE49-F238E27FC236}">
                  <a16:creationId xmlns:a16="http://schemas.microsoft.com/office/drawing/2014/main" id="{32723E8D-4269-4B8C-AE8E-C7111680DF3D}"/>
                </a:ext>
              </a:extLst>
            </p:cNvPr>
            <p:cNvGrpSpPr/>
            <p:nvPr/>
          </p:nvGrpSpPr>
          <p:grpSpPr>
            <a:xfrm>
              <a:off x="5594832" y="4613171"/>
              <a:ext cx="340518" cy="73818"/>
              <a:chOff x="9205913" y="5659041"/>
              <a:chExt cx="340518" cy="73818"/>
            </a:xfrm>
            <a:solidFill>
              <a:schemeClr val="bg2">
                <a:lumMod val="50000"/>
              </a:schemeClr>
            </a:solidFill>
          </p:grpSpPr>
          <p:sp>
            <p:nvSpPr>
              <p:cNvPr id="140" name="Oval 139">
                <a:extLst>
                  <a:ext uri="{FF2B5EF4-FFF2-40B4-BE49-F238E27FC236}">
                    <a16:creationId xmlns:a16="http://schemas.microsoft.com/office/drawing/2014/main" id="{5524D8C0-66C1-4157-A54C-2F4CBB4E4C11}"/>
                  </a:ext>
                </a:extLst>
              </p:cNvPr>
              <p:cNvSpPr/>
              <p:nvPr/>
            </p:nvSpPr>
            <p:spPr>
              <a:xfrm>
                <a:off x="920591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1" name="Oval 140">
                <a:extLst>
                  <a:ext uri="{FF2B5EF4-FFF2-40B4-BE49-F238E27FC236}">
                    <a16:creationId xmlns:a16="http://schemas.microsoft.com/office/drawing/2014/main" id="{E8CE8844-055C-4A05-8676-D179BEF439CD}"/>
                  </a:ext>
                </a:extLst>
              </p:cNvPr>
              <p:cNvSpPr/>
              <p:nvPr/>
            </p:nvSpPr>
            <p:spPr>
              <a:xfrm>
                <a:off x="933926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2" name="Oval 141">
                <a:extLst>
                  <a:ext uri="{FF2B5EF4-FFF2-40B4-BE49-F238E27FC236}">
                    <a16:creationId xmlns:a16="http://schemas.microsoft.com/office/drawing/2014/main" id="{8497BBFE-0A4C-4B30-A65B-666A9F85CB05}"/>
                  </a:ext>
                </a:extLst>
              </p:cNvPr>
              <p:cNvSpPr/>
              <p:nvPr/>
            </p:nvSpPr>
            <p:spPr>
              <a:xfrm>
                <a:off x="947261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97" name="Group 96">
              <a:extLst>
                <a:ext uri="{FF2B5EF4-FFF2-40B4-BE49-F238E27FC236}">
                  <a16:creationId xmlns:a16="http://schemas.microsoft.com/office/drawing/2014/main" id="{BBB665E6-42CB-4A0F-920A-20F321456FA5}"/>
                </a:ext>
              </a:extLst>
            </p:cNvPr>
            <p:cNvGrpSpPr/>
            <p:nvPr/>
          </p:nvGrpSpPr>
          <p:grpSpPr>
            <a:xfrm>
              <a:off x="3209140" y="3644835"/>
              <a:ext cx="2205601" cy="2010490"/>
              <a:chOff x="3582666" y="3979249"/>
              <a:chExt cx="2205601" cy="2010490"/>
            </a:xfrm>
          </p:grpSpPr>
          <p:sp>
            <p:nvSpPr>
              <p:cNvPr id="128" name="Rectangle 127">
                <a:extLst>
                  <a:ext uri="{FF2B5EF4-FFF2-40B4-BE49-F238E27FC236}">
                    <a16:creationId xmlns:a16="http://schemas.microsoft.com/office/drawing/2014/main" id="{4B16799E-5390-477F-8747-10278C8E4BEE}"/>
                  </a:ext>
                </a:extLst>
              </p:cNvPr>
              <p:cNvSpPr/>
              <p:nvPr/>
            </p:nvSpPr>
            <p:spPr>
              <a:xfrm>
                <a:off x="3582666" y="3979249"/>
                <a:ext cx="2205601" cy="2010490"/>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latin typeface="Arial" panose="020B0604020202020204" pitchFamily="34" charset="0"/>
                  <a:cs typeface="Arial" panose="020B0604020202020204" pitchFamily="34" charset="0"/>
                </a:endParaRPr>
              </a:p>
            </p:txBody>
          </p:sp>
          <p:sp>
            <p:nvSpPr>
              <p:cNvPr id="129" name="Hexagon 128">
                <a:extLst>
                  <a:ext uri="{FF2B5EF4-FFF2-40B4-BE49-F238E27FC236}">
                    <a16:creationId xmlns:a16="http://schemas.microsoft.com/office/drawing/2014/main" id="{C3FE28DD-FCD3-4CFE-84F4-52BE43D8CD9D}"/>
                  </a:ext>
                </a:extLst>
              </p:cNvPr>
              <p:cNvSpPr/>
              <p:nvPr/>
            </p:nvSpPr>
            <p:spPr>
              <a:xfrm>
                <a:off x="3742143" y="4147493"/>
                <a:ext cx="757171" cy="320262"/>
              </a:xfrm>
              <a:prstGeom prst="hexagon">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900" dirty="0">
                    <a:latin typeface="Arial" panose="020B0604020202020204" pitchFamily="34" charset="0"/>
                    <a:cs typeface="Arial" panose="020B0604020202020204" pitchFamily="34" charset="0"/>
                  </a:rPr>
                  <a:t>Service</a:t>
                </a:r>
              </a:p>
            </p:txBody>
          </p:sp>
          <p:sp>
            <p:nvSpPr>
              <p:cNvPr id="130" name="Hexagon 129">
                <a:extLst>
                  <a:ext uri="{FF2B5EF4-FFF2-40B4-BE49-F238E27FC236}">
                    <a16:creationId xmlns:a16="http://schemas.microsoft.com/office/drawing/2014/main" id="{4177BD3A-C44E-46E5-A5F9-C147E7F03973}"/>
                  </a:ext>
                </a:extLst>
              </p:cNvPr>
              <p:cNvSpPr/>
              <p:nvPr/>
            </p:nvSpPr>
            <p:spPr>
              <a:xfrm>
                <a:off x="4849664" y="4147493"/>
                <a:ext cx="757171" cy="320262"/>
              </a:xfrm>
              <a:prstGeom prst="hexagon">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900" dirty="0">
                    <a:latin typeface="Arial" panose="020B0604020202020204" pitchFamily="34" charset="0"/>
                    <a:cs typeface="Arial" panose="020B0604020202020204" pitchFamily="34" charset="0"/>
                  </a:rPr>
                  <a:t>Service</a:t>
                </a:r>
              </a:p>
            </p:txBody>
          </p:sp>
          <p:grpSp>
            <p:nvGrpSpPr>
              <p:cNvPr id="131" name="Group 130">
                <a:extLst>
                  <a:ext uri="{FF2B5EF4-FFF2-40B4-BE49-F238E27FC236}">
                    <a16:creationId xmlns:a16="http://schemas.microsoft.com/office/drawing/2014/main" id="{84C86260-BB68-4744-B481-592D2E837CBC}"/>
                  </a:ext>
                </a:extLst>
              </p:cNvPr>
              <p:cNvGrpSpPr/>
              <p:nvPr/>
            </p:nvGrpSpPr>
            <p:grpSpPr>
              <a:xfrm>
                <a:off x="4564123" y="4284764"/>
                <a:ext cx="210899" cy="45719"/>
                <a:chOff x="9205913" y="5659041"/>
                <a:chExt cx="340518" cy="73818"/>
              </a:xfrm>
              <a:solidFill>
                <a:schemeClr val="bg2">
                  <a:lumMod val="50000"/>
                </a:schemeClr>
              </a:solidFill>
            </p:grpSpPr>
            <p:sp>
              <p:nvSpPr>
                <p:cNvPr id="137" name="Oval 136">
                  <a:extLst>
                    <a:ext uri="{FF2B5EF4-FFF2-40B4-BE49-F238E27FC236}">
                      <a16:creationId xmlns:a16="http://schemas.microsoft.com/office/drawing/2014/main" id="{70B3F63F-51F6-4C85-977B-0B677D115875}"/>
                    </a:ext>
                  </a:extLst>
                </p:cNvPr>
                <p:cNvSpPr/>
                <p:nvPr/>
              </p:nvSpPr>
              <p:spPr>
                <a:xfrm>
                  <a:off x="920591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138" name="Oval 137">
                  <a:extLst>
                    <a:ext uri="{FF2B5EF4-FFF2-40B4-BE49-F238E27FC236}">
                      <a16:creationId xmlns:a16="http://schemas.microsoft.com/office/drawing/2014/main" id="{F7EBD0A9-CCDE-4C73-8E70-E53B4F425AD2}"/>
                    </a:ext>
                  </a:extLst>
                </p:cNvPr>
                <p:cNvSpPr/>
                <p:nvPr/>
              </p:nvSpPr>
              <p:spPr>
                <a:xfrm>
                  <a:off x="933926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139" name="Oval 138">
                  <a:extLst>
                    <a:ext uri="{FF2B5EF4-FFF2-40B4-BE49-F238E27FC236}">
                      <a16:creationId xmlns:a16="http://schemas.microsoft.com/office/drawing/2014/main" id="{2376344D-F436-4676-9B37-AEAF654E123F}"/>
                    </a:ext>
                  </a:extLst>
                </p:cNvPr>
                <p:cNvSpPr/>
                <p:nvPr/>
              </p:nvSpPr>
              <p:spPr>
                <a:xfrm>
                  <a:off x="947261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grpSp>
          <p:sp>
            <p:nvSpPr>
              <p:cNvPr id="132" name="Rectangle 131">
                <a:extLst>
                  <a:ext uri="{FF2B5EF4-FFF2-40B4-BE49-F238E27FC236}">
                    <a16:creationId xmlns:a16="http://schemas.microsoft.com/office/drawing/2014/main" id="{1D93D6B0-DD5B-4644-B72C-6F90E9B4C96E}"/>
                  </a:ext>
                </a:extLst>
              </p:cNvPr>
              <p:cNvSpPr/>
              <p:nvPr/>
            </p:nvSpPr>
            <p:spPr>
              <a:xfrm>
                <a:off x="3861553" y="4794533"/>
                <a:ext cx="1625872" cy="1047467"/>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latin typeface="Arial" panose="020B0604020202020204" pitchFamily="34" charset="0"/>
                    <a:cs typeface="Arial" panose="020B0604020202020204" pitchFamily="34" charset="0"/>
                  </a:rPr>
                  <a:t>Solution</a:t>
                </a:r>
              </a:p>
            </p:txBody>
          </p:sp>
          <p:cxnSp>
            <p:nvCxnSpPr>
              <p:cNvPr id="133" name="Straight Connector 132">
                <a:extLst>
                  <a:ext uri="{FF2B5EF4-FFF2-40B4-BE49-F238E27FC236}">
                    <a16:creationId xmlns:a16="http://schemas.microsoft.com/office/drawing/2014/main" id="{503C9D2A-8DA9-4B22-8E88-62ABBA0EAC4C}"/>
                  </a:ext>
                </a:extLst>
              </p:cNvPr>
              <p:cNvCxnSpPr/>
              <p:nvPr/>
            </p:nvCxnSpPr>
            <p:spPr>
              <a:xfrm>
                <a:off x="4127500" y="4467755"/>
                <a:ext cx="0" cy="326778"/>
              </a:xfrm>
              <a:prstGeom prst="line">
                <a:avLst/>
              </a:prstGeom>
              <a:ln w="12700">
                <a:solidFill>
                  <a:srgbClr val="3B3B3B"/>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2CCE70AB-075D-40F7-B25E-82D694ECCD10}"/>
                  </a:ext>
                </a:extLst>
              </p:cNvPr>
              <p:cNvCxnSpPr/>
              <p:nvPr/>
            </p:nvCxnSpPr>
            <p:spPr>
              <a:xfrm>
                <a:off x="5227637" y="4467755"/>
                <a:ext cx="0" cy="326778"/>
              </a:xfrm>
              <a:prstGeom prst="line">
                <a:avLst/>
              </a:prstGeom>
              <a:ln w="12700">
                <a:solidFill>
                  <a:srgbClr val="3B3B3B"/>
                </a:solidFill>
              </a:ln>
            </p:spPr>
            <p:style>
              <a:lnRef idx="1">
                <a:schemeClr val="accent1"/>
              </a:lnRef>
              <a:fillRef idx="0">
                <a:schemeClr val="accent1"/>
              </a:fillRef>
              <a:effectRef idx="0">
                <a:schemeClr val="accent1"/>
              </a:effectRef>
              <a:fontRef idx="minor">
                <a:schemeClr val="tx1"/>
              </a:fontRef>
            </p:style>
          </p:cxnSp>
          <p:sp>
            <p:nvSpPr>
              <p:cNvPr id="135" name="Rectangle 134">
                <a:extLst>
                  <a:ext uri="{FF2B5EF4-FFF2-40B4-BE49-F238E27FC236}">
                    <a16:creationId xmlns:a16="http://schemas.microsoft.com/office/drawing/2014/main" id="{C50EFF39-5621-4D97-9E5B-8142CFB58589}"/>
                  </a:ext>
                </a:extLst>
              </p:cNvPr>
              <p:cNvSpPr/>
              <p:nvPr/>
            </p:nvSpPr>
            <p:spPr>
              <a:xfrm>
                <a:off x="4046158" y="5060814"/>
                <a:ext cx="1222562" cy="289061"/>
              </a:xfrm>
              <a:prstGeom prst="rect">
                <a:avLst/>
              </a:prstGeom>
              <a:solidFill>
                <a:srgbClr val="943844"/>
              </a:solidFill>
              <a:ln>
                <a:solidFill>
                  <a:srgbClr val="E4E4E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latin typeface="Arial" panose="020B0604020202020204" pitchFamily="34" charset="0"/>
                    <a:cs typeface="Arial" panose="020B0604020202020204" pitchFamily="34" charset="0"/>
                  </a:rPr>
                  <a:t>Data</a:t>
                </a:r>
              </a:p>
            </p:txBody>
          </p:sp>
          <p:sp>
            <p:nvSpPr>
              <p:cNvPr id="136" name="Rectangle 135">
                <a:extLst>
                  <a:ext uri="{FF2B5EF4-FFF2-40B4-BE49-F238E27FC236}">
                    <a16:creationId xmlns:a16="http://schemas.microsoft.com/office/drawing/2014/main" id="{15B630D4-B2F6-4E8E-9B76-C993268BFBCD}"/>
                  </a:ext>
                </a:extLst>
              </p:cNvPr>
              <p:cNvSpPr/>
              <p:nvPr/>
            </p:nvSpPr>
            <p:spPr>
              <a:xfrm>
                <a:off x="4046158" y="5433703"/>
                <a:ext cx="1222562" cy="289061"/>
              </a:xfrm>
              <a:prstGeom prst="rect">
                <a:avLst/>
              </a:prstGeom>
              <a:solidFill>
                <a:srgbClr val="943844"/>
              </a:solidFill>
              <a:ln>
                <a:solidFill>
                  <a:srgbClr val="E4E4E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latin typeface="Arial" panose="020B0604020202020204" pitchFamily="34" charset="0"/>
                    <a:cs typeface="Arial" panose="020B0604020202020204" pitchFamily="34" charset="0"/>
                  </a:rPr>
                  <a:t>Infrastructure</a:t>
                </a:r>
              </a:p>
            </p:txBody>
          </p:sp>
        </p:grpSp>
        <p:grpSp>
          <p:nvGrpSpPr>
            <p:cNvPr id="99" name="Group 98">
              <a:extLst>
                <a:ext uri="{FF2B5EF4-FFF2-40B4-BE49-F238E27FC236}">
                  <a16:creationId xmlns:a16="http://schemas.microsoft.com/office/drawing/2014/main" id="{7A967AA8-8CAC-4BC7-952D-5AD4C25FDDD8}"/>
                </a:ext>
              </a:extLst>
            </p:cNvPr>
            <p:cNvGrpSpPr/>
            <p:nvPr/>
          </p:nvGrpSpPr>
          <p:grpSpPr>
            <a:xfrm>
              <a:off x="6121715" y="3644835"/>
              <a:ext cx="2205601" cy="2010490"/>
              <a:chOff x="3582666" y="3979249"/>
              <a:chExt cx="2205601" cy="2010490"/>
            </a:xfrm>
          </p:grpSpPr>
          <p:sp>
            <p:nvSpPr>
              <p:cNvPr id="103" name="Rectangle 102">
                <a:extLst>
                  <a:ext uri="{FF2B5EF4-FFF2-40B4-BE49-F238E27FC236}">
                    <a16:creationId xmlns:a16="http://schemas.microsoft.com/office/drawing/2014/main" id="{696E58CE-8723-474E-B296-69C332404C0A}"/>
                  </a:ext>
                </a:extLst>
              </p:cNvPr>
              <p:cNvSpPr/>
              <p:nvPr/>
            </p:nvSpPr>
            <p:spPr>
              <a:xfrm>
                <a:off x="3582666" y="3979249"/>
                <a:ext cx="2205601" cy="2010490"/>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latin typeface="Arial" panose="020B0604020202020204" pitchFamily="34" charset="0"/>
                  <a:cs typeface="Arial" panose="020B0604020202020204" pitchFamily="34" charset="0"/>
                </a:endParaRPr>
              </a:p>
            </p:txBody>
          </p:sp>
          <p:sp>
            <p:nvSpPr>
              <p:cNvPr id="116" name="Hexagon 115">
                <a:extLst>
                  <a:ext uri="{FF2B5EF4-FFF2-40B4-BE49-F238E27FC236}">
                    <a16:creationId xmlns:a16="http://schemas.microsoft.com/office/drawing/2014/main" id="{649F3315-DA65-4F47-B34F-57A73655877E}"/>
                  </a:ext>
                </a:extLst>
              </p:cNvPr>
              <p:cNvSpPr/>
              <p:nvPr/>
            </p:nvSpPr>
            <p:spPr>
              <a:xfrm>
                <a:off x="3742143" y="4147493"/>
                <a:ext cx="757171" cy="320262"/>
              </a:xfrm>
              <a:prstGeom prst="hexagon">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900" dirty="0">
                    <a:latin typeface="Arial" panose="020B0604020202020204" pitchFamily="34" charset="0"/>
                    <a:cs typeface="Arial" panose="020B0604020202020204" pitchFamily="34" charset="0"/>
                  </a:rPr>
                  <a:t>Service</a:t>
                </a:r>
              </a:p>
            </p:txBody>
          </p:sp>
          <p:sp>
            <p:nvSpPr>
              <p:cNvPr id="118" name="Hexagon 117">
                <a:extLst>
                  <a:ext uri="{FF2B5EF4-FFF2-40B4-BE49-F238E27FC236}">
                    <a16:creationId xmlns:a16="http://schemas.microsoft.com/office/drawing/2014/main" id="{F862DE2B-EE30-4D5E-97F8-B0BD5D55EE65}"/>
                  </a:ext>
                </a:extLst>
              </p:cNvPr>
              <p:cNvSpPr/>
              <p:nvPr/>
            </p:nvSpPr>
            <p:spPr>
              <a:xfrm>
                <a:off x="4849664" y="4147493"/>
                <a:ext cx="757171" cy="320262"/>
              </a:xfrm>
              <a:prstGeom prst="hexagon">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900" dirty="0">
                    <a:latin typeface="Arial" panose="020B0604020202020204" pitchFamily="34" charset="0"/>
                    <a:cs typeface="Arial" panose="020B0604020202020204" pitchFamily="34" charset="0"/>
                  </a:rPr>
                  <a:t>Service</a:t>
                </a:r>
              </a:p>
            </p:txBody>
          </p:sp>
          <p:grpSp>
            <p:nvGrpSpPr>
              <p:cNvPr id="119" name="Group 118">
                <a:extLst>
                  <a:ext uri="{FF2B5EF4-FFF2-40B4-BE49-F238E27FC236}">
                    <a16:creationId xmlns:a16="http://schemas.microsoft.com/office/drawing/2014/main" id="{2AF79AAA-04AF-4F14-8B4D-857D51354D1D}"/>
                  </a:ext>
                </a:extLst>
              </p:cNvPr>
              <p:cNvGrpSpPr/>
              <p:nvPr/>
            </p:nvGrpSpPr>
            <p:grpSpPr>
              <a:xfrm>
                <a:off x="4564123" y="4284764"/>
                <a:ext cx="210899" cy="45719"/>
                <a:chOff x="9205913" y="5659041"/>
                <a:chExt cx="340518" cy="73818"/>
              </a:xfrm>
              <a:solidFill>
                <a:schemeClr val="bg2">
                  <a:lumMod val="50000"/>
                </a:schemeClr>
              </a:solidFill>
            </p:grpSpPr>
            <p:sp>
              <p:nvSpPr>
                <p:cNvPr id="125" name="Oval 124">
                  <a:extLst>
                    <a:ext uri="{FF2B5EF4-FFF2-40B4-BE49-F238E27FC236}">
                      <a16:creationId xmlns:a16="http://schemas.microsoft.com/office/drawing/2014/main" id="{C3FF17BF-7C3B-4850-8451-3E6A31099870}"/>
                    </a:ext>
                  </a:extLst>
                </p:cNvPr>
                <p:cNvSpPr/>
                <p:nvPr/>
              </p:nvSpPr>
              <p:spPr>
                <a:xfrm>
                  <a:off x="920591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126" name="Oval 125">
                  <a:extLst>
                    <a:ext uri="{FF2B5EF4-FFF2-40B4-BE49-F238E27FC236}">
                      <a16:creationId xmlns:a16="http://schemas.microsoft.com/office/drawing/2014/main" id="{B574332B-220F-467F-9A20-83E1BC7D772D}"/>
                    </a:ext>
                  </a:extLst>
                </p:cNvPr>
                <p:cNvSpPr/>
                <p:nvPr/>
              </p:nvSpPr>
              <p:spPr>
                <a:xfrm>
                  <a:off x="933926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127" name="Oval 126">
                  <a:extLst>
                    <a:ext uri="{FF2B5EF4-FFF2-40B4-BE49-F238E27FC236}">
                      <a16:creationId xmlns:a16="http://schemas.microsoft.com/office/drawing/2014/main" id="{C1DA0925-508F-4815-9365-0FFD4BDAE27E}"/>
                    </a:ext>
                  </a:extLst>
                </p:cNvPr>
                <p:cNvSpPr/>
                <p:nvPr/>
              </p:nvSpPr>
              <p:spPr>
                <a:xfrm>
                  <a:off x="9472613" y="5659041"/>
                  <a:ext cx="73818" cy="73818"/>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grpSp>
          <p:sp>
            <p:nvSpPr>
              <p:cNvPr id="120" name="Rectangle 119">
                <a:extLst>
                  <a:ext uri="{FF2B5EF4-FFF2-40B4-BE49-F238E27FC236}">
                    <a16:creationId xmlns:a16="http://schemas.microsoft.com/office/drawing/2014/main" id="{CF8E0252-1165-40A3-8117-0DD628EE2F7E}"/>
                  </a:ext>
                </a:extLst>
              </p:cNvPr>
              <p:cNvSpPr/>
              <p:nvPr/>
            </p:nvSpPr>
            <p:spPr>
              <a:xfrm>
                <a:off x="3861553" y="4794533"/>
                <a:ext cx="1625872" cy="1047467"/>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latin typeface="Arial" panose="020B0604020202020204" pitchFamily="34" charset="0"/>
                    <a:cs typeface="Arial" panose="020B0604020202020204" pitchFamily="34" charset="0"/>
                  </a:rPr>
                  <a:t>Solution</a:t>
                </a:r>
              </a:p>
            </p:txBody>
          </p:sp>
          <p:cxnSp>
            <p:nvCxnSpPr>
              <p:cNvPr id="121" name="Straight Connector 120">
                <a:extLst>
                  <a:ext uri="{FF2B5EF4-FFF2-40B4-BE49-F238E27FC236}">
                    <a16:creationId xmlns:a16="http://schemas.microsoft.com/office/drawing/2014/main" id="{9E00A2C3-E370-4E0F-9753-5E722A166705}"/>
                  </a:ext>
                </a:extLst>
              </p:cNvPr>
              <p:cNvCxnSpPr/>
              <p:nvPr/>
            </p:nvCxnSpPr>
            <p:spPr>
              <a:xfrm>
                <a:off x="4127500" y="4467755"/>
                <a:ext cx="0" cy="326778"/>
              </a:xfrm>
              <a:prstGeom prst="line">
                <a:avLst/>
              </a:prstGeom>
              <a:ln w="12700">
                <a:solidFill>
                  <a:srgbClr val="3B3B3B"/>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F16CD411-9243-4BB7-93B6-A44521CB44A2}"/>
                  </a:ext>
                </a:extLst>
              </p:cNvPr>
              <p:cNvCxnSpPr/>
              <p:nvPr/>
            </p:nvCxnSpPr>
            <p:spPr>
              <a:xfrm>
                <a:off x="5227637" y="4467755"/>
                <a:ext cx="0" cy="326778"/>
              </a:xfrm>
              <a:prstGeom prst="line">
                <a:avLst/>
              </a:prstGeom>
              <a:ln w="12700">
                <a:solidFill>
                  <a:srgbClr val="3B3B3B"/>
                </a:solidFill>
              </a:ln>
            </p:spPr>
            <p:style>
              <a:lnRef idx="1">
                <a:schemeClr val="accent1"/>
              </a:lnRef>
              <a:fillRef idx="0">
                <a:schemeClr val="accent1"/>
              </a:fillRef>
              <a:effectRef idx="0">
                <a:schemeClr val="accent1"/>
              </a:effectRef>
              <a:fontRef idx="minor">
                <a:schemeClr val="tx1"/>
              </a:fontRef>
            </p:style>
          </p:cxnSp>
          <p:sp>
            <p:nvSpPr>
              <p:cNvPr id="123" name="Rectangle 122">
                <a:extLst>
                  <a:ext uri="{FF2B5EF4-FFF2-40B4-BE49-F238E27FC236}">
                    <a16:creationId xmlns:a16="http://schemas.microsoft.com/office/drawing/2014/main" id="{3AA03C55-6E1B-4703-B10A-3531A778706B}"/>
                  </a:ext>
                </a:extLst>
              </p:cNvPr>
              <p:cNvSpPr/>
              <p:nvPr/>
            </p:nvSpPr>
            <p:spPr>
              <a:xfrm>
                <a:off x="4046158" y="5060814"/>
                <a:ext cx="1222562" cy="289061"/>
              </a:xfrm>
              <a:prstGeom prst="rect">
                <a:avLst/>
              </a:prstGeom>
              <a:solidFill>
                <a:srgbClr val="943844"/>
              </a:solidFill>
              <a:ln>
                <a:solidFill>
                  <a:srgbClr val="E4E4E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latin typeface="Arial" panose="020B0604020202020204" pitchFamily="34" charset="0"/>
                    <a:cs typeface="Arial" panose="020B0604020202020204" pitchFamily="34" charset="0"/>
                  </a:rPr>
                  <a:t>Data</a:t>
                </a:r>
              </a:p>
            </p:txBody>
          </p:sp>
          <p:sp>
            <p:nvSpPr>
              <p:cNvPr id="124" name="Rectangle 123">
                <a:extLst>
                  <a:ext uri="{FF2B5EF4-FFF2-40B4-BE49-F238E27FC236}">
                    <a16:creationId xmlns:a16="http://schemas.microsoft.com/office/drawing/2014/main" id="{2FB5C5A6-BAA6-4DA7-ADF6-50FD1F476F00}"/>
                  </a:ext>
                </a:extLst>
              </p:cNvPr>
              <p:cNvSpPr/>
              <p:nvPr/>
            </p:nvSpPr>
            <p:spPr>
              <a:xfrm>
                <a:off x="4046158" y="5433703"/>
                <a:ext cx="1222562" cy="289061"/>
              </a:xfrm>
              <a:prstGeom prst="rect">
                <a:avLst/>
              </a:prstGeom>
              <a:solidFill>
                <a:srgbClr val="943844"/>
              </a:solidFill>
              <a:ln>
                <a:solidFill>
                  <a:srgbClr val="E4E4E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latin typeface="Arial" panose="020B0604020202020204" pitchFamily="34" charset="0"/>
                    <a:cs typeface="Arial" panose="020B0604020202020204" pitchFamily="34" charset="0"/>
                  </a:rPr>
                  <a:t>Infrastructure</a:t>
                </a:r>
              </a:p>
            </p:txBody>
          </p:sp>
        </p:grpSp>
      </p:grpSp>
      <p:grpSp>
        <p:nvGrpSpPr>
          <p:cNvPr id="143" name="Group 142">
            <a:extLst>
              <a:ext uri="{FF2B5EF4-FFF2-40B4-BE49-F238E27FC236}">
                <a16:creationId xmlns:a16="http://schemas.microsoft.com/office/drawing/2014/main" id="{FE2BF7A3-12AA-41C0-A8F3-DE50EDA66D1C}"/>
              </a:ext>
            </a:extLst>
          </p:cNvPr>
          <p:cNvGrpSpPr/>
          <p:nvPr/>
        </p:nvGrpSpPr>
        <p:grpSpPr>
          <a:xfrm>
            <a:off x="3209140" y="1738007"/>
            <a:ext cx="5123184" cy="775820"/>
            <a:chOff x="3209140" y="1738007"/>
            <a:chExt cx="5123184" cy="775820"/>
          </a:xfrm>
        </p:grpSpPr>
        <p:sp>
          <p:nvSpPr>
            <p:cNvPr id="144" name="Rectangle 143">
              <a:extLst>
                <a:ext uri="{FF2B5EF4-FFF2-40B4-BE49-F238E27FC236}">
                  <a16:creationId xmlns:a16="http://schemas.microsoft.com/office/drawing/2014/main" id="{B2582784-B63F-4973-90C1-4C9780135CA4}"/>
                </a:ext>
              </a:extLst>
            </p:cNvPr>
            <p:cNvSpPr/>
            <p:nvPr/>
          </p:nvSpPr>
          <p:spPr>
            <a:xfrm>
              <a:off x="3209140" y="2027415"/>
              <a:ext cx="5123184" cy="486412"/>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145" name="TextBox 144">
              <a:extLst>
                <a:ext uri="{FF2B5EF4-FFF2-40B4-BE49-F238E27FC236}">
                  <a16:creationId xmlns:a16="http://schemas.microsoft.com/office/drawing/2014/main" id="{2D4F290A-9864-4EDC-8113-5978333F503D}"/>
                </a:ext>
              </a:extLst>
            </p:cNvPr>
            <p:cNvSpPr txBox="1"/>
            <p:nvPr/>
          </p:nvSpPr>
          <p:spPr>
            <a:xfrm>
              <a:off x="3209140" y="1738007"/>
              <a:ext cx="3022876"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Business Process Management</a:t>
              </a:r>
            </a:p>
          </p:txBody>
        </p:sp>
        <p:sp>
          <p:nvSpPr>
            <p:cNvPr id="146" name="Rectangle 145">
              <a:extLst>
                <a:ext uri="{FF2B5EF4-FFF2-40B4-BE49-F238E27FC236}">
                  <a16:creationId xmlns:a16="http://schemas.microsoft.com/office/drawing/2014/main" id="{6169F000-5296-4E1F-83B6-838100EA319E}"/>
                </a:ext>
              </a:extLst>
            </p:cNvPr>
            <p:cNvSpPr/>
            <p:nvPr/>
          </p:nvSpPr>
          <p:spPr>
            <a:xfrm>
              <a:off x="3506524"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147" name="Rectangle 146">
              <a:extLst>
                <a:ext uri="{FF2B5EF4-FFF2-40B4-BE49-F238E27FC236}">
                  <a16:creationId xmlns:a16="http://schemas.microsoft.com/office/drawing/2014/main" id="{98EB467F-01F6-44AD-B4AC-FDAA461F9650}"/>
                </a:ext>
              </a:extLst>
            </p:cNvPr>
            <p:cNvSpPr/>
            <p:nvPr/>
          </p:nvSpPr>
          <p:spPr>
            <a:xfrm>
              <a:off x="4323968"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148" name="Rectangle 147">
              <a:extLst>
                <a:ext uri="{FF2B5EF4-FFF2-40B4-BE49-F238E27FC236}">
                  <a16:creationId xmlns:a16="http://schemas.microsoft.com/office/drawing/2014/main" id="{A3115C01-1280-4141-BFE2-2D51C45CA27B}"/>
                </a:ext>
              </a:extLst>
            </p:cNvPr>
            <p:cNvSpPr/>
            <p:nvPr/>
          </p:nvSpPr>
          <p:spPr>
            <a:xfrm>
              <a:off x="5141412"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149" name="Rectangle 148">
              <a:extLst>
                <a:ext uri="{FF2B5EF4-FFF2-40B4-BE49-F238E27FC236}">
                  <a16:creationId xmlns:a16="http://schemas.microsoft.com/office/drawing/2014/main" id="{BFFCD1F5-1BDF-41BF-A2D1-B7072BD9D2BD}"/>
                </a:ext>
              </a:extLst>
            </p:cNvPr>
            <p:cNvSpPr/>
            <p:nvPr/>
          </p:nvSpPr>
          <p:spPr>
            <a:xfrm>
              <a:off x="5958856"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150" name="Rectangle 149">
              <a:extLst>
                <a:ext uri="{FF2B5EF4-FFF2-40B4-BE49-F238E27FC236}">
                  <a16:creationId xmlns:a16="http://schemas.microsoft.com/office/drawing/2014/main" id="{2FE0DF71-E713-4B0F-AC3F-23641AE4FEDC}"/>
                </a:ext>
              </a:extLst>
            </p:cNvPr>
            <p:cNvSpPr/>
            <p:nvPr/>
          </p:nvSpPr>
          <p:spPr>
            <a:xfrm>
              <a:off x="6776300"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sp>
          <p:nvSpPr>
            <p:cNvPr id="151" name="Rectangle 150">
              <a:extLst>
                <a:ext uri="{FF2B5EF4-FFF2-40B4-BE49-F238E27FC236}">
                  <a16:creationId xmlns:a16="http://schemas.microsoft.com/office/drawing/2014/main" id="{FFA260A6-BE5E-428D-8F5D-58E0A967C545}"/>
                </a:ext>
              </a:extLst>
            </p:cNvPr>
            <p:cNvSpPr/>
            <p:nvPr/>
          </p:nvSpPr>
          <p:spPr>
            <a:xfrm>
              <a:off x="7593746" y="2157831"/>
              <a:ext cx="456075" cy="229494"/>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sz="1100">
                <a:solidFill>
                  <a:srgbClr val="932A43"/>
                </a:solidFill>
              </a:endParaRPr>
            </a:p>
          </p:txBody>
        </p:sp>
        <p:pic>
          <p:nvPicPr>
            <p:cNvPr id="152" name="Graphic 151">
              <a:extLst>
                <a:ext uri="{FF2B5EF4-FFF2-40B4-BE49-F238E27FC236}">
                  <a16:creationId xmlns:a16="http://schemas.microsoft.com/office/drawing/2014/main" id="{635E8D3D-914A-46AE-8B55-36CC3BE233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47532" y="2086145"/>
              <a:ext cx="372866" cy="372866"/>
            </a:xfrm>
            <a:prstGeom prst="rect">
              <a:avLst/>
            </a:prstGeom>
          </p:spPr>
        </p:pic>
        <p:pic>
          <p:nvPicPr>
            <p:cNvPr id="153" name="Graphic 152">
              <a:extLst>
                <a:ext uri="{FF2B5EF4-FFF2-40B4-BE49-F238E27FC236}">
                  <a16:creationId xmlns:a16="http://schemas.microsoft.com/office/drawing/2014/main" id="{9037122C-DD42-44E7-92C4-C152B3290E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65572" y="2086145"/>
              <a:ext cx="372866" cy="372866"/>
            </a:xfrm>
            <a:prstGeom prst="rect">
              <a:avLst/>
            </a:prstGeom>
          </p:spPr>
        </p:pic>
        <p:pic>
          <p:nvPicPr>
            <p:cNvPr id="154" name="Graphic 153">
              <a:extLst>
                <a:ext uri="{FF2B5EF4-FFF2-40B4-BE49-F238E27FC236}">
                  <a16:creationId xmlns:a16="http://schemas.microsoft.com/office/drawing/2014/main" id="{9F1FFD59-0448-4679-AC57-71D39006535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3612" y="2086145"/>
              <a:ext cx="372866" cy="372866"/>
            </a:xfrm>
            <a:prstGeom prst="rect">
              <a:avLst/>
            </a:prstGeom>
          </p:spPr>
        </p:pic>
        <p:pic>
          <p:nvPicPr>
            <p:cNvPr id="155" name="Graphic 154">
              <a:extLst>
                <a:ext uri="{FF2B5EF4-FFF2-40B4-BE49-F238E27FC236}">
                  <a16:creationId xmlns:a16="http://schemas.microsoft.com/office/drawing/2014/main" id="{7294BCA7-4731-4D02-8CB2-19928FA73D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01652" y="2086145"/>
              <a:ext cx="372866" cy="372866"/>
            </a:xfrm>
            <a:prstGeom prst="rect">
              <a:avLst/>
            </a:prstGeom>
          </p:spPr>
        </p:pic>
        <p:pic>
          <p:nvPicPr>
            <p:cNvPr id="156" name="Graphic 155">
              <a:extLst>
                <a:ext uri="{FF2B5EF4-FFF2-40B4-BE49-F238E27FC236}">
                  <a16:creationId xmlns:a16="http://schemas.microsoft.com/office/drawing/2014/main" id="{4BED122F-5D00-4FF4-8458-856DF41C080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19692" y="2086145"/>
              <a:ext cx="372866" cy="372866"/>
            </a:xfrm>
            <a:prstGeom prst="rect">
              <a:avLst/>
            </a:prstGeom>
          </p:spPr>
        </p:pic>
        <p:pic>
          <p:nvPicPr>
            <p:cNvPr id="157" name="Graphic 156">
              <a:extLst>
                <a:ext uri="{FF2B5EF4-FFF2-40B4-BE49-F238E27FC236}">
                  <a16:creationId xmlns:a16="http://schemas.microsoft.com/office/drawing/2014/main" id="{03FE6949-7B25-490E-B8DF-D4D389A9B0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37732" y="2086145"/>
              <a:ext cx="372866" cy="372866"/>
            </a:xfrm>
            <a:prstGeom prst="rect">
              <a:avLst/>
            </a:prstGeom>
          </p:spPr>
        </p:pic>
      </p:grpSp>
      <p:grpSp>
        <p:nvGrpSpPr>
          <p:cNvPr id="158" name="Group 157">
            <a:extLst>
              <a:ext uri="{FF2B5EF4-FFF2-40B4-BE49-F238E27FC236}">
                <a16:creationId xmlns:a16="http://schemas.microsoft.com/office/drawing/2014/main" id="{81C2E10D-B605-4FC4-B16E-0766552CCAE7}"/>
              </a:ext>
            </a:extLst>
          </p:cNvPr>
          <p:cNvGrpSpPr/>
          <p:nvPr/>
        </p:nvGrpSpPr>
        <p:grpSpPr>
          <a:xfrm>
            <a:off x="3209140" y="2554361"/>
            <a:ext cx="5123184" cy="776552"/>
            <a:chOff x="3209140" y="2554361"/>
            <a:chExt cx="5123184" cy="776552"/>
          </a:xfrm>
        </p:grpSpPr>
        <p:sp>
          <p:nvSpPr>
            <p:cNvPr id="159" name="Rectangle 158">
              <a:extLst>
                <a:ext uri="{FF2B5EF4-FFF2-40B4-BE49-F238E27FC236}">
                  <a16:creationId xmlns:a16="http://schemas.microsoft.com/office/drawing/2014/main" id="{227DE0CA-2AA9-4674-8948-D2570EB090AE}"/>
                </a:ext>
              </a:extLst>
            </p:cNvPr>
            <p:cNvSpPr/>
            <p:nvPr/>
          </p:nvSpPr>
          <p:spPr>
            <a:xfrm>
              <a:off x="3209140" y="2844501"/>
              <a:ext cx="5123184" cy="486412"/>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160" name="TextBox 159">
              <a:extLst>
                <a:ext uri="{FF2B5EF4-FFF2-40B4-BE49-F238E27FC236}">
                  <a16:creationId xmlns:a16="http://schemas.microsoft.com/office/drawing/2014/main" id="{BDA67002-7F4C-4373-BD48-C2EF8456E31F}"/>
                </a:ext>
              </a:extLst>
            </p:cNvPr>
            <p:cNvSpPr txBox="1"/>
            <p:nvPr/>
          </p:nvSpPr>
          <p:spPr>
            <a:xfrm>
              <a:off x="3209140" y="2554361"/>
              <a:ext cx="3022876"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Integration Layer</a:t>
              </a:r>
            </a:p>
          </p:txBody>
        </p:sp>
        <p:pic>
          <p:nvPicPr>
            <p:cNvPr id="161" name="Graphic 160">
              <a:extLst>
                <a:ext uri="{FF2B5EF4-FFF2-40B4-BE49-F238E27FC236}">
                  <a16:creationId xmlns:a16="http://schemas.microsoft.com/office/drawing/2014/main" id="{408F0B79-36B7-4709-BCE0-563FEB16835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563193" y="2899866"/>
              <a:ext cx="403796" cy="379376"/>
            </a:xfrm>
            <a:prstGeom prst="rect">
              <a:avLst/>
            </a:prstGeom>
          </p:spPr>
        </p:pic>
      </p:grpSp>
      <p:grpSp>
        <p:nvGrpSpPr>
          <p:cNvPr id="162" name="Group 161">
            <a:extLst>
              <a:ext uri="{FF2B5EF4-FFF2-40B4-BE49-F238E27FC236}">
                <a16:creationId xmlns:a16="http://schemas.microsoft.com/office/drawing/2014/main" id="{6A4EA743-90E9-4D1A-8196-42BEDCA17744}"/>
              </a:ext>
            </a:extLst>
          </p:cNvPr>
          <p:cNvGrpSpPr/>
          <p:nvPr/>
        </p:nvGrpSpPr>
        <p:grpSpPr>
          <a:xfrm>
            <a:off x="1270605" y="904623"/>
            <a:ext cx="1791224" cy="4749238"/>
            <a:chOff x="1538446" y="1240501"/>
            <a:chExt cx="1791224" cy="4749238"/>
          </a:xfrm>
        </p:grpSpPr>
        <p:sp>
          <p:nvSpPr>
            <p:cNvPr id="163" name="Rectangle 162">
              <a:extLst>
                <a:ext uri="{FF2B5EF4-FFF2-40B4-BE49-F238E27FC236}">
                  <a16:creationId xmlns:a16="http://schemas.microsoft.com/office/drawing/2014/main" id="{554780F8-20B8-4983-A389-506EC758DC8D}"/>
                </a:ext>
              </a:extLst>
            </p:cNvPr>
            <p:cNvSpPr/>
            <p:nvPr/>
          </p:nvSpPr>
          <p:spPr>
            <a:xfrm>
              <a:off x="2734790" y="1787948"/>
              <a:ext cx="541162" cy="1674485"/>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164" name="TextBox 163">
              <a:extLst>
                <a:ext uri="{FF2B5EF4-FFF2-40B4-BE49-F238E27FC236}">
                  <a16:creationId xmlns:a16="http://schemas.microsoft.com/office/drawing/2014/main" id="{D5C03403-AE17-4720-B4C4-1CBA43E560F3}"/>
                </a:ext>
              </a:extLst>
            </p:cNvPr>
            <p:cNvSpPr txBox="1"/>
            <p:nvPr/>
          </p:nvSpPr>
          <p:spPr>
            <a:xfrm>
              <a:off x="1538446" y="1240501"/>
              <a:ext cx="1791224" cy="492443"/>
            </a:xfrm>
            <a:prstGeom prst="rect">
              <a:avLst/>
            </a:prstGeom>
            <a:noFill/>
          </p:spPr>
          <p:txBody>
            <a:bodyPr wrap="square" rtlCol="0">
              <a:spAutoFit/>
            </a:bodyPr>
            <a:lstStyle/>
            <a:p>
              <a:pPr algn="r"/>
              <a:r>
                <a:rPr lang="en-AU" sz="1300" b="1" dirty="0">
                  <a:solidFill>
                    <a:schemeClr val="tx1">
                      <a:lumMod val="65000"/>
                      <a:lumOff val="35000"/>
                    </a:schemeClr>
                  </a:solidFill>
                  <a:latin typeface="Century Gothic" panose="020B0502020202020204" pitchFamily="34" charset="0"/>
                  <a:cs typeface="Arial" panose="020B0604020202020204" pitchFamily="34" charset="0"/>
                </a:rPr>
                <a:t>Identity &amp; Access Management</a:t>
              </a:r>
            </a:p>
          </p:txBody>
        </p:sp>
        <p:pic>
          <p:nvPicPr>
            <p:cNvPr id="165" name="Graphic 164">
              <a:extLst>
                <a:ext uri="{FF2B5EF4-FFF2-40B4-BE49-F238E27FC236}">
                  <a16:creationId xmlns:a16="http://schemas.microsoft.com/office/drawing/2014/main" id="{5CEDCC1E-3BA2-4B09-A97B-C0766EF0198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803802" y="1903049"/>
              <a:ext cx="400262" cy="517510"/>
            </a:xfrm>
            <a:prstGeom prst="rect">
              <a:avLst/>
            </a:prstGeom>
          </p:spPr>
        </p:pic>
        <p:sp>
          <p:nvSpPr>
            <p:cNvPr id="166" name="Rectangle 165">
              <a:extLst>
                <a:ext uri="{FF2B5EF4-FFF2-40B4-BE49-F238E27FC236}">
                  <a16:creationId xmlns:a16="http://schemas.microsoft.com/office/drawing/2014/main" id="{E49502A9-7EB5-4866-99B0-C89F3CA381CE}"/>
                </a:ext>
              </a:extLst>
            </p:cNvPr>
            <p:cNvSpPr/>
            <p:nvPr/>
          </p:nvSpPr>
          <p:spPr>
            <a:xfrm>
              <a:off x="2454639" y="3979249"/>
              <a:ext cx="829030" cy="2010490"/>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167" name="TextBox 166">
              <a:extLst>
                <a:ext uri="{FF2B5EF4-FFF2-40B4-BE49-F238E27FC236}">
                  <a16:creationId xmlns:a16="http://schemas.microsoft.com/office/drawing/2014/main" id="{20A8BB90-97CE-44D1-81DF-1BF44341D149}"/>
                </a:ext>
              </a:extLst>
            </p:cNvPr>
            <p:cNvSpPr txBox="1"/>
            <p:nvPr/>
          </p:nvSpPr>
          <p:spPr>
            <a:xfrm>
              <a:off x="1854798" y="3591842"/>
              <a:ext cx="1474872" cy="292388"/>
            </a:xfrm>
            <a:prstGeom prst="rect">
              <a:avLst/>
            </a:prstGeom>
            <a:noFill/>
          </p:spPr>
          <p:txBody>
            <a:bodyPr wrap="square" rtlCol="0">
              <a:spAutoFit/>
            </a:bodyPr>
            <a:lstStyle/>
            <a:p>
              <a:pPr algn="r"/>
              <a:r>
                <a:rPr lang="en-AU" sz="1300" b="1" dirty="0">
                  <a:solidFill>
                    <a:schemeClr val="tx1">
                      <a:lumMod val="65000"/>
                      <a:lumOff val="35000"/>
                    </a:schemeClr>
                  </a:solidFill>
                  <a:latin typeface="Century Gothic" panose="020B0502020202020204" pitchFamily="34" charset="0"/>
                </a:rPr>
                <a:t>External Entities</a:t>
              </a:r>
            </a:p>
          </p:txBody>
        </p:sp>
      </p:grpSp>
      <p:sp>
        <p:nvSpPr>
          <p:cNvPr id="169" name="Rectangle 168">
            <a:extLst>
              <a:ext uri="{FF2B5EF4-FFF2-40B4-BE49-F238E27FC236}">
                <a16:creationId xmlns:a16="http://schemas.microsoft.com/office/drawing/2014/main" id="{6B256B17-26A7-4E57-A1C2-E9EAE023C8CF}"/>
              </a:ext>
            </a:extLst>
          </p:cNvPr>
          <p:cNvSpPr/>
          <p:nvPr/>
        </p:nvSpPr>
        <p:spPr>
          <a:xfrm>
            <a:off x="8677666" y="3198213"/>
            <a:ext cx="1524983" cy="1317253"/>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170" name="TextBox 169">
            <a:extLst>
              <a:ext uri="{FF2B5EF4-FFF2-40B4-BE49-F238E27FC236}">
                <a16:creationId xmlns:a16="http://schemas.microsoft.com/office/drawing/2014/main" id="{6B10F3A9-D1AD-47E4-81BC-2792006A0C77}"/>
              </a:ext>
            </a:extLst>
          </p:cNvPr>
          <p:cNvSpPr txBox="1"/>
          <p:nvPr/>
        </p:nvSpPr>
        <p:spPr>
          <a:xfrm>
            <a:off x="8680477" y="2554361"/>
            <a:ext cx="1875333"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“Big Data” Store</a:t>
            </a:r>
          </a:p>
        </p:txBody>
      </p:sp>
      <p:pic>
        <p:nvPicPr>
          <p:cNvPr id="171" name="Graphic 170">
            <a:extLst>
              <a:ext uri="{FF2B5EF4-FFF2-40B4-BE49-F238E27FC236}">
                <a16:creationId xmlns:a16="http://schemas.microsoft.com/office/drawing/2014/main" id="{841B3A45-97B5-4933-A1FB-F7CDD9612C6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057208" y="2980774"/>
            <a:ext cx="782545" cy="761951"/>
          </a:xfrm>
          <a:prstGeom prst="rect">
            <a:avLst/>
          </a:prstGeom>
        </p:spPr>
      </p:pic>
      <p:sp>
        <p:nvSpPr>
          <p:cNvPr id="172" name="Rectangle 171">
            <a:extLst>
              <a:ext uri="{FF2B5EF4-FFF2-40B4-BE49-F238E27FC236}">
                <a16:creationId xmlns:a16="http://schemas.microsoft.com/office/drawing/2014/main" id="{850F1DD0-BF82-4421-9FEE-AD05AB2D4555}"/>
              </a:ext>
            </a:extLst>
          </p:cNvPr>
          <p:cNvSpPr/>
          <p:nvPr/>
        </p:nvSpPr>
        <p:spPr>
          <a:xfrm>
            <a:off x="8803802" y="3856839"/>
            <a:ext cx="1284876" cy="545942"/>
          </a:xfrm>
          <a:prstGeom prst="rect">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AU" sz="1100" dirty="0">
                <a:solidFill>
                  <a:schemeClr val="bg1"/>
                </a:solidFill>
                <a:latin typeface="Arial" panose="020B0604020202020204" pitchFamily="34" charset="0"/>
                <a:cs typeface="Arial" panose="020B0604020202020204" pitchFamily="34" charset="0"/>
              </a:rPr>
              <a:t>Analytics and Reporting</a:t>
            </a:r>
          </a:p>
        </p:txBody>
      </p:sp>
      <p:grpSp>
        <p:nvGrpSpPr>
          <p:cNvPr id="173" name="Group 172">
            <a:extLst>
              <a:ext uri="{FF2B5EF4-FFF2-40B4-BE49-F238E27FC236}">
                <a16:creationId xmlns:a16="http://schemas.microsoft.com/office/drawing/2014/main" id="{CFA2EF2D-0DC3-416F-8A5E-D6731658C49C}"/>
              </a:ext>
            </a:extLst>
          </p:cNvPr>
          <p:cNvGrpSpPr/>
          <p:nvPr/>
        </p:nvGrpSpPr>
        <p:grpSpPr>
          <a:xfrm>
            <a:off x="3209140" y="921651"/>
            <a:ext cx="5123184" cy="775090"/>
            <a:chOff x="3476981" y="921651"/>
            <a:chExt cx="5123184" cy="775090"/>
          </a:xfrm>
        </p:grpSpPr>
        <p:sp>
          <p:nvSpPr>
            <p:cNvPr id="174" name="Rectangle 173">
              <a:extLst>
                <a:ext uri="{FF2B5EF4-FFF2-40B4-BE49-F238E27FC236}">
                  <a16:creationId xmlns:a16="http://schemas.microsoft.com/office/drawing/2014/main" id="{7B2BDAEB-E823-4CC9-B928-3CDFBAAF51E0}"/>
                </a:ext>
              </a:extLst>
            </p:cNvPr>
            <p:cNvSpPr/>
            <p:nvPr/>
          </p:nvSpPr>
          <p:spPr>
            <a:xfrm>
              <a:off x="3476981" y="1210329"/>
              <a:ext cx="5123184" cy="486412"/>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175" name="TextBox 174">
              <a:extLst>
                <a:ext uri="{FF2B5EF4-FFF2-40B4-BE49-F238E27FC236}">
                  <a16:creationId xmlns:a16="http://schemas.microsoft.com/office/drawing/2014/main" id="{1C16FBEA-4979-4FC6-8B25-1F59D0079C55}"/>
                </a:ext>
              </a:extLst>
            </p:cNvPr>
            <p:cNvSpPr txBox="1"/>
            <p:nvPr/>
          </p:nvSpPr>
          <p:spPr>
            <a:xfrm>
              <a:off x="3476981" y="921651"/>
              <a:ext cx="2399107" cy="292388"/>
            </a:xfrm>
            <a:prstGeom prst="rect">
              <a:avLst/>
            </a:prstGeom>
            <a:noFill/>
          </p:spPr>
          <p:txBody>
            <a:bodyPr wrap="square" rtlCol="0">
              <a:spAutoFit/>
            </a:bodyPr>
            <a:lstStyle/>
            <a:p>
              <a:r>
                <a:rPr lang="en-AU" sz="1300" b="1" dirty="0">
                  <a:solidFill>
                    <a:schemeClr val="tx1">
                      <a:lumMod val="65000"/>
                      <a:lumOff val="35000"/>
                    </a:schemeClr>
                  </a:solidFill>
                  <a:latin typeface="Century Gothic" panose="020B0502020202020204" pitchFamily="34" charset="0"/>
                  <a:cs typeface="Arial" panose="020B0604020202020204" pitchFamily="34" charset="0"/>
                </a:rPr>
                <a:t>Channel Management</a:t>
              </a:r>
            </a:p>
          </p:txBody>
        </p:sp>
        <p:sp>
          <p:nvSpPr>
            <p:cNvPr id="176" name="Rectangle: Rounded Corners 175">
              <a:extLst>
                <a:ext uri="{FF2B5EF4-FFF2-40B4-BE49-F238E27FC236}">
                  <a16:creationId xmlns:a16="http://schemas.microsoft.com/office/drawing/2014/main" id="{2DBE4283-9B1D-4411-B414-2B52BBADAC11}"/>
                </a:ext>
              </a:extLst>
            </p:cNvPr>
            <p:cNvSpPr/>
            <p:nvPr/>
          </p:nvSpPr>
          <p:spPr>
            <a:xfrm>
              <a:off x="3833008"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Online</a:t>
              </a:r>
            </a:p>
          </p:txBody>
        </p:sp>
        <p:sp>
          <p:nvSpPr>
            <p:cNvPr id="177" name="Rectangle: Rounded Corners 176">
              <a:extLst>
                <a:ext uri="{FF2B5EF4-FFF2-40B4-BE49-F238E27FC236}">
                  <a16:creationId xmlns:a16="http://schemas.microsoft.com/office/drawing/2014/main" id="{12D67C13-206D-4EA1-9234-38452A95AAFB}"/>
                </a:ext>
              </a:extLst>
            </p:cNvPr>
            <p:cNvSpPr/>
            <p:nvPr/>
          </p:nvSpPr>
          <p:spPr>
            <a:xfrm>
              <a:off x="4827807"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600" dirty="0">
                  <a:solidFill>
                    <a:schemeClr val="bg1"/>
                  </a:solidFill>
                  <a:latin typeface="Arial" panose="020B0604020202020204" pitchFamily="34" charset="0"/>
                  <a:cs typeface="Arial" panose="020B0604020202020204" pitchFamily="34" charset="0"/>
                </a:rPr>
                <a:t>Social Media</a:t>
              </a:r>
            </a:p>
          </p:txBody>
        </p:sp>
        <p:sp>
          <p:nvSpPr>
            <p:cNvPr id="178" name="Rectangle: Rounded Corners 177">
              <a:extLst>
                <a:ext uri="{FF2B5EF4-FFF2-40B4-BE49-F238E27FC236}">
                  <a16:creationId xmlns:a16="http://schemas.microsoft.com/office/drawing/2014/main" id="{D71305A0-B866-4408-8F21-EC9BDCCE3681}"/>
                </a:ext>
              </a:extLst>
            </p:cNvPr>
            <p:cNvSpPr/>
            <p:nvPr/>
          </p:nvSpPr>
          <p:spPr>
            <a:xfrm>
              <a:off x="5822606"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B2B</a:t>
              </a:r>
            </a:p>
          </p:txBody>
        </p:sp>
        <p:sp>
          <p:nvSpPr>
            <p:cNvPr id="179" name="Rectangle: Rounded Corners 178">
              <a:extLst>
                <a:ext uri="{FF2B5EF4-FFF2-40B4-BE49-F238E27FC236}">
                  <a16:creationId xmlns:a16="http://schemas.microsoft.com/office/drawing/2014/main" id="{1D461860-F0EC-4636-9E0D-C6046054A258}"/>
                </a:ext>
              </a:extLst>
            </p:cNvPr>
            <p:cNvSpPr/>
            <p:nvPr/>
          </p:nvSpPr>
          <p:spPr>
            <a:xfrm>
              <a:off x="6817405" y="1377529"/>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Phone</a:t>
              </a:r>
            </a:p>
          </p:txBody>
        </p:sp>
        <p:sp>
          <p:nvSpPr>
            <p:cNvPr id="180" name="Rectangle: Rounded Corners 179">
              <a:extLst>
                <a:ext uri="{FF2B5EF4-FFF2-40B4-BE49-F238E27FC236}">
                  <a16:creationId xmlns:a16="http://schemas.microsoft.com/office/drawing/2014/main" id="{8A98312D-B765-4599-8E10-75CE483CBFA2}"/>
                </a:ext>
              </a:extLst>
            </p:cNvPr>
            <p:cNvSpPr/>
            <p:nvPr/>
          </p:nvSpPr>
          <p:spPr>
            <a:xfrm>
              <a:off x="7812202" y="1380800"/>
              <a:ext cx="570596" cy="165722"/>
            </a:xfrm>
            <a:prstGeom prst="roundRect">
              <a:avLst>
                <a:gd name="adj" fmla="val 33269"/>
              </a:avLst>
            </a:prstGeom>
            <a:solidFill>
              <a:srgbClr val="F56649"/>
            </a:solidFill>
            <a:ln>
              <a:solidFill>
                <a:srgbClr val="943844"/>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none" lIns="64800" tIns="0" rIns="0" bIns="0" numCol="1" spcCol="0" rtlCol="0" fromWordArt="0" anchor="ctr" anchorCtr="0" forceAA="0" compatLnSpc="1">
              <a:prstTxWarp prst="textNoShape">
                <a:avLst/>
              </a:prstTxWarp>
              <a:noAutofit/>
            </a:bodyPr>
            <a:lstStyle/>
            <a:p>
              <a:r>
                <a:rPr lang="en-AU" sz="800" dirty="0">
                  <a:solidFill>
                    <a:schemeClr val="bg1"/>
                  </a:solidFill>
                  <a:latin typeface="Arial" panose="020B0604020202020204" pitchFamily="34" charset="0"/>
                  <a:cs typeface="Arial" panose="020B0604020202020204" pitchFamily="34" charset="0"/>
                </a:rPr>
                <a:t>Email</a:t>
              </a:r>
            </a:p>
          </p:txBody>
        </p:sp>
        <p:pic>
          <p:nvPicPr>
            <p:cNvPr id="181" name="Graphic 180">
              <a:extLst>
                <a:ext uri="{FF2B5EF4-FFF2-40B4-BE49-F238E27FC236}">
                  <a16:creationId xmlns:a16="http://schemas.microsoft.com/office/drawing/2014/main" id="{2B40D384-2B4A-4822-AC23-405F0422E14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512022" y="1283718"/>
              <a:ext cx="349208" cy="349208"/>
            </a:xfrm>
            <a:prstGeom prst="rect">
              <a:avLst/>
            </a:prstGeom>
          </p:spPr>
        </p:pic>
        <p:pic>
          <p:nvPicPr>
            <p:cNvPr id="182" name="Graphic 181">
              <a:extLst>
                <a:ext uri="{FF2B5EF4-FFF2-40B4-BE49-F238E27FC236}">
                  <a16:creationId xmlns:a16="http://schemas.microsoft.com/office/drawing/2014/main" id="{E18D0D50-279C-4992-9277-E0FAA3EA5B0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533718" y="1283718"/>
              <a:ext cx="349208" cy="349208"/>
            </a:xfrm>
            <a:prstGeom prst="rect">
              <a:avLst/>
            </a:prstGeom>
          </p:spPr>
        </p:pic>
        <p:pic>
          <p:nvPicPr>
            <p:cNvPr id="183" name="Graphic 182">
              <a:extLst>
                <a:ext uri="{FF2B5EF4-FFF2-40B4-BE49-F238E27FC236}">
                  <a16:creationId xmlns:a16="http://schemas.microsoft.com/office/drawing/2014/main" id="{9AC639DA-854A-4F12-8DB6-7B3EE8FED2E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3540949" y="1283716"/>
              <a:ext cx="349209" cy="349209"/>
            </a:xfrm>
            <a:prstGeom prst="rect">
              <a:avLst/>
            </a:prstGeom>
          </p:spPr>
        </p:pic>
        <p:pic>
          <p:nvPicPr>
            <p:cNvPr id="184" name="Graphic 183">
              <a:extLst>
                <a:ext uri="{FF2B5EF4-FFF2-40B4-BE49-F238E27FC236}">
                  <a16:creationId xmlns:a16="http://schemas.microsoft.com/office/drawing/2014/main" id="{1A16C372-95E8-4BB3-9F81-97D777EB8D4D}"/>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526486" y="1283718"/>
              <a:ext cx="349208" cy="349208"/>
            </a:xfrm>
            <a:prstGeom prst="rect">
              <a:avLst/>
            </a:prstGeom>
          </p:spPr>
        </p:pic>
        <p:pic>
          <p:nvPicPr>
            <p:cNvPr id="185" name="Graphic 184">
              <a:extLst>
                <a:ext uri="{FF2B5EF4-FFF2-40B4-BE49-F238E27FC236}">
                  <a16:creationId xmlns:a16="http://schemas.microsoft.com/office/drawing/2014/main" id="{4C16E225-9019-40A4-8FB9-BC2F4AAB6AEB}"/>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519254" y="1283718"/>
              <a:ext cx="349208" cy="349208"/>
            </a:xfrm>
            <a:prstGeom prst="rect">
              <a:avLst/>
            </a:prstGeom>
          </p:spPr>
        </p:pic>
      </p:grpSp>
      <p:grpSp>
        <p:nvGrpSpPr>
          <p:cNvPr id="186" name="Group 185">
            <a:extLst>
              <a:ext uri="{FF2B5EF4-FFF2-40B4-BE49-F238E27FC236}">
                <a16:creationId xmlns:a16="http://schemas.microsoft.com/office/drawing/2014/main" id="{0FE973FB-FABD-4BF1-A48F-7A8348C2D54F}"/>
              </a:ext>
            </a:extLst>
          </p:cNvPr>
          <p:cNvGrpSpPr/>
          <p:nvPr/>
        </p:nvGrpSpPr>
        <p:grpSpPr>
          <a:xfrm>
            <a:off x="8965533" y="1313795"/>
            <a:ext cx="1500607" cy="765891"/>
            <a:chOff x="9127666" y="1747936"/>
            <a:chExt cx="1500607" cy="765891"/>
          </a:xfrm>
        </p:grpSpPr>
        <p:sp>
          <p:nvSpPr>
            <p:cNvPr id="187" name="Rectangle 186">
              <a:extLst>
                <a:ext uri="{FF2B5EF4-FFF2-40B4-BE49-F238E27FC236}">
                  <a16:creationId xmlns:a16="http://schemas.microsoft.com/office/drawing/2014/main" id="{434BC211-F197-4827-95F3-2C134641F8D5}"/>
                </a:ext>
              </a:extLst>
            </p:cNvPr>
            <p:cNvSpPr/>
            <p:nvPr/>
          </p:nvSpPr>
          <p:spPr>
            <a:xfrm>
              <a:off x="9388198" y="2044214"/>
              <a:ext cx="979543" cy="469613"/>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188" name="TextBox 187">
              <a:extLst>
                <a:ext uri="{FF2B5EF4-FFF2-40B4-BE49-F238E27FC236}">
                  <a16:creationId xmlns:a16="http://schemas.microsoft.com/office/drawing/2014/main" id="{1C5BBBDD-60D5-4CDC-BE64-10B0187946C6}"/>
                </a:ext>
              </a:extLst>
            </p:cNvPr>
            <p:cNvSpPr txBox="1"/>
            <p:nvPr/>
          </p:nvSpPr>
          <p:spPr>
            <a:xfrm>
              <a:off x="9127666" y="1747936"/>
              <a:ext cx="1500607" cy="292388"/>
            </a:xfrm>
            <a:prstGeom prst="rect">
              <a:avLst/>
            </a:prstGeom>
            <a:noFill/>
          </p:spPr>
          <p:txBody>
            <a:bodyPr wrap="square" rtlCol="0">
              <a:spAutoFit/>
            </a:bodyPr>
            <a:lstStyle/>
            <a:p>
              <a:pPr algn="ctr"/>
              <a:r>
                <a:rPr lang="en-AU" sz="1300" b="1" dirty="0">
                  <a:solidFill>
                    <a:schemeClr val="tx1">
                      <a:lumMod val="65000"/>
                      <a:lumOff val="35000"/>
                    </a:schemeClr>
                  </a:solidFill>
                  <a:latin typeface="Century Gothic" panose="020B0502020202020204" pitchFamily="34" charset="0"/>
                  <a:cs typeface="Arial" panose="020B0604020202020204" pitchFamily="34" charset="0"/>
                </a:rPr>
                <a:t>AI Engine</a:t>
              </a:r>
            </a:p>
          </p:txBody>
        </p:sp>
        <p:pic>
          <p:nvPicPr>
            <p:cNvPr id="189" name="Graphic 188">
              <a:extLst>
                <a:ext uri="{FF2B5EF4-FFF2-40B4-BE49-F238E27FC236}">
                  <a16:creationId xmlns:a16="http://schemas.microsoft.com/office/drawing/2014/main" id="{862C7333-2737-437A-BE37-6B329D42F873}"/>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9686482" y="2084901"/>
              <a:ext cx="382973" cy="382973"/>
            </a:xfrm>
            <a:prstGeom prst="rect">
              <a:avLst/>
            </a:prstGeom>
          </p:spPr>
        </p:pic>
      </p:grpSp>
      <p:grpSp>
        <p:nvGrpSpPr>
          <p:cNvPr id="190" name="Group 189">
            <a:extLst>
              <a:ext uri="{FF2B5EF4-FFF2-40B4-BE49-F238E27FC236}">
                <a16:creationId xmlns:a16="http://schemas.microsoft.com/office/drawing/2014/main" id="{453722E2-6A23-4CCD-B8EA-31411698BED1}"/>
              </a:ext>
            </a:extLst>
          </p:cNvPr>
          <p:cNvGrpSpPr/>
          <p:nvPr/>
        </p:nvGrpSpPr>
        <p:grpSpPr>
          <a:xfrm>
            <a:off x="8965533" y="4871298"/>
            <a:ext cx="1500607" cy="765891"/>
            <a:chOff x="9141199" y="4871298"/>
            <a:chExt cx="1500607" cy="765891"/>
          </a:xfrm>
        </p:grpSpPr>
        <p:sp>
          <p:nvSpPr>
            <p:cNvPr id="191" name="Rectangle 190">
              <a:extLst>
                <a:ext uri="{FF2B5EF4-FFF2-40B4-BE49-F238E27FC236}">
                  <a16:creationId xmlns:a16="http://schemas.microsoft.com/office/drawing/2014/main" id="{5FAD62C7-FEAB-4D4C-A190-72BD178FCE4E}"/>
                </a:ext>
              </a:extLst>
            </p:cNvPr>
            <p:cNvSpPr/>
            <p:nvPr/>
          </p:nvSpPr>
          <p:spPr>
            <a:xfrm>
              <a:off x="9401731" y="5167576"/>
              <a:ext cx="979543" cy="469613"/>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192" name="TextBox 191">
              <a:extLst>
                <a:ext uri="{FF2B5EF4-FFF2-40B4-BE49-F238E27FC236}">
                  <a16:creationId xmlns:a16="http://schemas.microsoft.com/office/drawing/2014/main" id="{4E82CB6C-D0FA-40DD-B165-544538A19D81}"/>
                </a:ext>
              </a:extLst>
            </p:cNvPr>
            <p:cNvSpPr txBox="1"/>
            <p:nvPr/>
          </p:nvSpPr>
          <p:spPr>
            <a:xfrm>
              <a:off x="9141199" y="4871298"/>
              <a:ext cx="1500607" cy="292388"/>
            </a:xfrm>
            <a:prstGeom prst="rect">
              <a:avLst/>
            </a:prstGeom>
            <a:noFill/>
          </p:spPr>
          <p:txBody>
            <a:bodyPr wrap="square" rtlCol="0">
              <a:spAutoFit/>
            </a:bodyPr>
            <a:lstStyle/>
            <a:p>
              <a:pPr algn="ctr"/>
              <a:r>
                <a:rPr lang="en-AU" sz="1300" b="1" dirty="0">
                  <a:solidFill>
                    <a:schemeClr val="tx1">
                      <a:lumMod val="65000"/>
                      <a:lumOff val="35000"/>
                    </a:schemeClr>
                  </a:solidFill>
                  <a:latin typeface="Century Gothic" panose="020B0502020202020204" pitchFamily="34" charset="0"/>
                  <a:cs typeface="Arial" panose="020B0604020202020204" pitchFamily="34" charset="0"/>
                </a:rPr>
                <a:t>IOT Data</a:t>
              </a:r>
            </a:p>
          </p:txBody>
        </p:sp>
        <p:pic>
          <p:nvPicPr>
            <p:cNvPr id="193" name="Graphic 192">
              <a:extLst>
                <a:ext uri="{FF2B5EF4-FFF2-40B4-BE49-F238E27FC236}">
                  <a16:creationId xmlns:a16="http://schemas.microsoft.com/office/drawing/2014/main" id="{B8F56CD1-E5D2-4FC7-B77A-53C904839DA1}"/>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9705781" y="5219939"/>
              <a:ext cx="384661" cy="384661"/>
            </a:xfrm>
            <a:prstGeom prst="rect">
              <a:avLst/>
            </a:prstGeom>
          </p:spPr>
        </p:pic>
      </p:grpSp>
      <p:grpSp>
        <p:nvGrpSpPr>
          <p:cNvPr id="13" name="Group 12">
            <a:extLst>
              <a:ext uri="{FF2B5EF4-FFF2-40B4-BE49-F238E27FC236}">
                <a16:creationId xmlns:a16="http://schemas.microsoft.com/office/drawing/2014/main" id="{E28A6660-45D5-410A-A33B-6BAFDAC89723}"/>
              </a:ext>
            </a:extLst>
          </p:cNvPr>
          <p:cNvGrpSpPr/>
          <p:nvPr/>
        </p:nvGrpSpPr>
        <p:grpSpPr>
          <a:xfrm>
            <a:off x="10354053" y="4448936"/>
            <a:ext cx="1500607" cy="1190534"/>
            <a:chOff x="10354053" y="4448936"/>
            <a:chExt cx="1500607" cy="1190534"/>
          </a:xfrm>
        </p:grpSpPr>
        <p:sp>
          <p:nvSpPr>
            <p:cNvPr id="195" name="Rectangle 194">
              <a:extLst>
                <a:ext uri="{FF2B5EF4-FFF2-40B4-BE49-F238E27FC236}">
                  <a16:creationId xmlns:a16="http://schemas.microsoft.com/office/drawing/2014/main" id="{604D2752-C991-4BFA-8CC7-994DA3E30442}"/>
                </a:ext>
              </a:extLst>
            </p:cNvPr>
            <p:cNvSpPr/>
            <p:nvPr/>
          </p:nvSpPr>
          <p:spPr>
            <a:xfrm>
              <a:off x="10614585" y="4941379"/>
              <a:ext cx="979543" cy="698091"/>
            </a:xfrm>
            <a:prstGeom prst="rect">
              <a:avLst/>
            </a:prstGeom>
            <a:solidFill>
              <a:srgbClr val="FFAB66"/>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sz="1400" dirty="0"/>
            </a:p>
          </p:txBody>
        </p:sp>
        <p:sp>
          <p:nvSpPr>
            <p:cNvPr id="196" name="TextBox 195">
              <a:extLst>
                <a:ext uri="{FF2B5EF4-FFF2-40B4-BE49-F238E27FC236}">
                  <a16:creationId xmlns:a16="http://schemas.microsoft.com/office/drawing/2014/main" id="{F62EC285-44E1-4CDE-8848-3194EAF99602}"/>
                </a:ext>
              </a:extLst>
            </p:cNvPr>
            <p:cNvSpPr txBox="1"/>
            <p:nvPr/>
          </p:nvSpPr>
          <p:spPr>
            <a:xfrm>
              <a:off x="10354053" y="4448936"/>
              <a:ext cx="1500607" cy="492443"/>
            </a:xfrm>
            <a:prstGeom prst="rect">
              <a:avLst/>
            </a:prstGeom>
            <a:noFill/>
          </p:spPr>
          <p:txBody>
            <a:bodyPr wrap="square" rtlCol="0">
              <a:spAutoFit/>
            </a:bodyPr>
            <a:lstStyle/>
            <a:p>
              <a:pPr algn="ctr"/>
              <a:r>
                <a:rPr lang="en-AU" sz="1300" b="1" dirty="0">
                  <a:solidFill>
                    <a:schemeClr val="tx1">
                      <a:lumMod val="65000"/>
                      <a:lumOff val="35000"/>
                    </a:schemeClr>
                  </a:solidFill>
                  <a:latin typeface="Century Gothic" panose="020B0502020202020204" pitchFamily="34" charset="0"/>
                  <a:cs typeface="Arial" panose="020B0604020202020204" pitchFamily="34" charset="0"/>
                </a:rPr>
                <a:t>External</a:t>
              </a:r>
            </a:p>
            <a:p>
              <a:pPr algn="ctr"/>
              <a:r>
                <a:rPr lang="en-AU" sz="1300" b="1" dirty="0">
                  <a:solidFill>
                    <a:schemeClr val="tx1">
                      <a:lumMod val="65000"/>
                      <a:lumOff val="35000"/>
                    </a:schemeClr>
                  </a:solidFill>
                  <a:latin typeface="Century Gothic" panose="020B0502020202020204" pitchFamily="34" charset="0"/>
                  <a:cs typeface="Arial" panose="020B0604020202020204" pitchFamily="34" charset="0"/>
                </a:rPr>
                <a:t>Market Data</a:t>
              </a:r>
            </a:p>
          </p:txBody>
        </p:sp>
        <p:pic>
          <p:nvPicPr>
            <p:cNvPr id="12" name="Graphic 11">
              <a:extLst>
                <a:ext uri="{FF2B5EF4-FFF2-40B4-BE49-F238E27FC236}">
                  <a16:creationId xmlns:a16="http://schemas.microsoft.com/office/drawing/2014/main" id="{C497E381-E8CD-4106-A70D-D0AA9FEB9ADC}"/>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10787172" y="4970233"/>
              <a:ext cx="634367" cy="634367"/>
            </a:xfrm>
            <a:prstGeom prst="rect">
              <a:avLst/>
            </a:prstGeom>
          </p:spPr>
        </p:pic>
      </p:grpSp>
      <p:grpSp>
        <p:nvGrpSpPr>
          <p:cNvPr id="208" name="Group 207">
            <a:extLst>
              <a:ext uri="{FF2B5EF4-FFF2-40B4-BE49-F238E27FC236}">
                <a16:creationId xmlns:a16="http://schemas.microsoft.com/office/drawing/2014/main" id="{C61E4461-5E52-481B-945F-A915CE4F9BC5}"/>
              </a:ext>
            </a:extLst>
          </p:cNvPr>
          <p:cNvGrpSpPr/>
          <p:nvPr/>
        </p:nvGrpSpPr>
        <p:grpSpPr>
          <a:xfrm>
            <a:off x="2601312" y="1453536"/>
            <a:ext cx="8013273" cy="4200325"/>
            <a:chOff x="2601312" y="1453536"/>
            <a:chExt cx="8013273" cy="4200325"/>
          </a:xfrm>
        </p:grpSpPr>
        <p:cxnSp>
          <p:nvCxnSpPr>
            <p:cNvPr id="17" name="Connector: Elbow 16">
              <a:extLst>
                <a:ext uri="{FF2B5EF4-FFF2-40B4-BE49-F238E27FC236}">
                  <a16:creationId xmlns:a16="http://schemas.microsoft.com/office/drawing/2014/main" id="{2DA9C415-FE79-4A60-9179-ED8063941B7E}"/>
                </a:ext>
              </a:extLst>
            </p:cNvPr>
            <p:cNvCxnSpPr>
              <a:cxnSpLocks/>
              <a:stCxn id="166" idx="2"/>
              <a:endCxn id="198" idx="2"/>
            </p:cNvCxnSpPr>
            <p:nvPr/>
          </p:nvCxnSpPr>
          <p:spPr>
            <a:xfrm rot="5400000" flipH="1" flipV="1">
              <a:off x="5133307" y="1983471"/>
              <a:ext cx="1138395" cy="6202385"/>
            </a:xfrm>
            <a:prstGeom prst="bentConnector3">
              <a:avLst>
                <a:gd name="adj1" fmla="val -20081"/>
              </a:avLst>
            </a:prstGeom>
            <a:ln w="19050">
              <a:solidFill>
                <a:srgbClr val="424B54"/>
              </a:solidFill>
              <a:tailEnd type="triangle"/>
            </a:ln>
          </p:spPr>
          <p:style>
            <a:lnRef idx="1">
              <a:schemeClr val="accent1"/>
            </a:lnRef>
            <a:fillRef idx="0">
              <a:schemeClr val="accent1"/>
            </a:fillRef>
            <a:effectRef idx="0">
              <a:schemeClr val="accent1"/>
            </a:effectRef>
            <a:fontRef idx="minor">
              <a:schemeClr val="tx1"/>
            </a:fontRef>
          </p:style>
        </p:cxnSp>
        <p:cxnSp>
          <p:nvCxnSpPr>
            <p:cNvPr id="201" name="Connector: Elbow 200">
              <a:extLst>
                <a:ext uri="{FF2B5EF4-FFF2-40B4-BE49-F238E27FC236}">
                  <a16:creationId xmlns:a16="http://schemas.microsoft.com/office/drawing/2014/main" id="{0370E0D2-5CCE-4C63-8813-A3A0D0F8CB77}"/>
                </a:ext>
              </a:extLst>
            </p:cNvPr>
            <p:cNvCxnSpPr>
              <a:cxnSpLocks/>
              <a:stCxn id="191" idx="1"/>
              <a:endCxn id="200" idx="2"/>
            </p:cNvCxnSpPr>
            <p:nvPr/>
          </p:nvCxnSpPr>
          <p:spPr>
            <a:xfrm rot="10800000">
              <a:off x="9095027" y="4515467"/>
              <a:ext cx="131039" cy="886917"/>
            </a:xfrm>
            <a:prstGeom prst="bentConnector2">
              <a:avLst/>
            </a:prstGeom>
            <a:ln w="19050">
              <a:solidFill>
                <a:srgbClr val="424B54"/>
              </a:solidFill>
              <a:tailEnd type="triangle"/>
            </a:ln>
          </p:spPr>
          <p:style>
            <a:lnRef idx="1">
              <a:schemeClr val="accent1"/>
            </a:lnRef>
            <a:fillRef idx="0">
              <a:schemeClr val="accent1"/>
            </a:fillRef>
            <a:effectRef idx="0">
              <a:schemeClr val="accent1"/>
            </a:effectRef>
            <a:fontRef idx="minor">
              <a:schemeClr val="tx1"/>
            </a:fontRef>
          </p:style>
        </p:cxnSp>
        <p:cxnSp>
          <p:nvCxnSpPr>
            <p:cNvPr id="203" name="Connector: Elbow 202">
              <a:extLst>
                <a:ext uri="{FF2B5EF4-FFF2-40B4-BE49-F238E27FC236}">
                  <a16:creationId xmlns:a16="http://schemas.microsoft.com/office/drawing/2014/main" id="{4DF39C8C-92D0-46D2-A7E0-033AE7D85F48}"/>
                </a:ext>
              </a:extLst>
            </p:cNvPr>
            <p:cNvCxnSpPr>
              <a:cxnSpLocks/>
              <a:stCxn id="195" idx="1"/>
              <a:endCxn id="202" idx="3"/>
            </p:cNvCxnSpPr>
            <p:nvPr/>
          </p:nvCxnSpPr>
          <p:spPr>
            <a:xfrm rot="10800000">
              <a:off x="10206925" y="4218341"/>
              <a:ext cx="407660" cy="1072085"/>
            </a:xfrm>
            <a:prstGeom prst="bentConnector3">
              <a:avLst>
                <a:gd name="adj1" fmla="val 50000"/>
              </a:avLst>
            </a:prstGeom>
            <a:ln w="19050">
              <a:solidFill>
                <a:srgbClr val="424B54"/>
              </a:solidFill>
              <a:tailEnd type="triangle"/>
            </a:ln>
          </p:spPr>
          <p:style>
            <a:lnRef idx="1">
              <a:schemeClr val="accent1"/>
            </a:lnRef>
            <a:fillRef idx="0">
              <a:schemeClr val="accent1"/>
            </a:fillRef>
            <a:effectRef idx="0">
              <a:schemeClr val="accent1"/>
            </a:effectRef>
            <a:fontRef idx="minor">
              <a:schemeClr val="tx1"/>
            </a:fontRef>
          </p:style>
        </p:cxnSp>
        <p:cxnSp>
          <p:nvCxnSpPr>
            <p:cNvPr id="204" name="Connector: Elbow 203">
              <a:extLst>
                <a:ext uri="{FF2B5EF4-FFF2-40B4-BE49-F238E27FC236}">
                  <a16:creationId xmlns:a16="http://schemas.microsoft.com/office/drawing/2014/main" id="{60F8B29D-3E1D-4D9A-A911-C6E1811359BD}"/>
                </a:ext>
              </a:extLst>
            </p:cNvPr>
            <p:cNvCxnSpPr>
              <a:cxnSpLocks/>
              <a:stCxn id="169" idx="3"/>
              <a:endCxn id="187" idx="3"/>
            </p:cNvCxnSpPr>
            <p:nvPr/>
          </p:nvCxnSpPr>
          <p:spPr>
            <a:xfrm flipV="1">
              <a:off x="10202649" y="1844880"/>
              <a:ext cx="2959" cy="2011960"/>
            </a:xfrm>
            <a:prstGeom prst="bentConnector3">
              <a:avLst>
                <a:gd name="adj1" fmla="val 7825583"/>
              </a:avLst>
            </a:prstGeom>
            <a:ln w="19050">
              <a:solidFill>
                <a:srgbClr val="424B54"/>
              </a:solidFill>
              <a:tailEnd type="triangle"/>
            </a:ln>
          </p:spPr>
          <p:style>
            <a:lnRef idx="1">
              <a:schemeClr val="accent1"/>
            </a:lnRef>
            <a:fillRef idx="0">
              <a:schemeClr val="accent1"/>
            </a:fillRef>
            <a:effectRef idx="0">
              <a:schemeClr val="accent1"/>
            </a:effectRef>
            <a:fontRef idx="minor">
              <a:schemeClr val="tx1"/>
            </a:fontRef>
          </p:style>
        </p:cxnSp>
        <p:cxnSp>
          <p:nvCxnSpPr>
            <p:cNvPr id="205" name="Connector: Elbow 204">
              <a:extLst>
                <a:ext uri="{FF2B5EF4-FFF2-40B4-BE49-F238E27FC236}">
                  <a16:creationId xmlns:a16="http://schemas.microsoft.com/office/drawing/2014/main" id="{0D04B4C6-419E-477D-B902-2CCEE2B88978}"/>
                </a:ext>
              </a:extLst>
            </p:cNvPr>
            <p:cNvCxnSpPr>
              <a:cxnSpLocks/>
              <a:stCxn id="187" idx="1"/>
              <a:endCxn id="174" idx="3"/>
            </p:cNvCxnSpPr>
            <p:nvPr/>
          </p:nvCxnSpPr>
          <p:spPr>
            <a:xfrm rot="10800000">
              <a:off x="8332325" y="1453536"/>
              <a:ext cx="893741" cy="391345"/>
            </a:xfrm>
            <a:prstGeom prst="bentConnector3">
              <a:avLst>
                <a:gd name="adj1" fmla="val 50000"/>
              </a:avLst>
            </a:prstGeom>
            <a:ln w="19050">
              <a:solidFill>
                <a:srgbClr val="424B54"/>
              </a:solidFill>
              <a:tailEnd type="triangle"/>
            </a:ln>
          </p:spPr>
          <p:style>
            <a:lnRef idx="1">
              <a:schemeClr val="accent1"/>
            </a:lnRef>
            <a:fillRef idx="0">
              <a:schemeClr val="accent1"/>
            </a:fillRef>
            <a:effectRef idx="0">
              <a:schemeClr val="accent1"/>
            </a:effectRef>
            <a:fontRef idx="minor">
              <a:schemeClr val="tx1"/>
            </a:fontRef>
          </p:style>
        </p:cxnSp>
        <p:cxnSp>
          <p:nvCxnSpPr>
            <p:cNvPr id="206" name="Connector: Elbow 205">
              <a:extLst>
                <a:ext uri="{FF2B5EF4-FFF2-40B4-BE49-F238E27FC236}">
                  <a16:creationId xmlns:a16="http://schemas.microsoft.com/office/drawing/2014/main" id="{1072F686-3459-4EB8-B45C-3B4212437580}"/>
                </a:ext>
              </a:extLst>
            </p:cNvPr>
            <p:cNvCxnSpPr>
              <a:cxnSpLocks/>
              <a:stCxn id="187" idx="1"/>
              <a:endCxn id="144" idx="3"/>
            </p:cNvCxnSpPr>
            <p:nvPr/>
          </p:nvCxnSpPr>
          <p:spPr>
            <a:xfrm rot="10800000" flipV="1">
              <a:off x="8332325" y="1844879"/>
              <a:ext cx="893741" cy="425741"/>
            </a:xfrm>
            <a:prstGeom prst="bentConnector3">
              <a:avLst>
                <a:gd name="adj1" fmla="val 50000"/>
              </a:avLst>
            </a:prstGeom>
            <a:ln w="19050">
              <a:solidFill>
                <a:srgbClr val="424B54"/>
              </a:solidFill>
              <a:tailEnd type="triangle"/>
            </a:ln>
          </p:spPr>
          <p:style>
            <a:lnRef idx="1">
              <a:schemeClr val="accent1"/>
            </a:lnRef>
            <a:fillRef idx="0">
              <a:schemeClr val="accent1"/>
            </a:fillRef>
            <a:effectRef idx="0">
              <a:schemeClr val="accent1"/>
            </a:effectRef>
            <a:fontRef idx="minor">
              <a:schemeClr val="tx1"/>
            </a:fontRef>
          </p:style>
        </p:cxnSp>
      </p:grpSp>
      <p:cxnSp>
        <p:nvCxnSpPr>
          <p:cNvPr id="5" name="Connector: Elbow 4">
            <a:extLst>
              <a:ext uri="{FF2B5EF4-FFF2-40B4-BE49-F238E27FC236}">
                <a16:creationId xmlns:a16="http://schemas.microsoft.com/office/drawing/2014/main" id="{31F1670F-AFE4-44F4-8E57-22ABE1609BF9}"/>
              </a:ext>
            </a:extLst>
          </p:cNvPr>
          <p:cNvCxnSpPr>
            <a:cxnSpLocks/>
          </p:cNvCxnSpPr>
          <p:nvPr/>
        </p:nvCxnSpPr>
        <p:spPr>
          <a:xfrm>
            <a:off x="4838212" y="4870930"/>
            <a:ext cx="906806" cy="1022875"/>
          </a:xfrm>
          <a:prstGeom prst="bentConnector2">
            <a:avLst/>
          </a:prstGeom>
          <a:ln w="1460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Connector: Elbow 6">
            <a:extLst>
              <a:ext uri="{FF2B5EF4-FFF2-40B4-BE49-F238E27FC236}">
                <a16:creationId xmlns:a16="http://schemas.microsoft.com/office/drawing/2014/main" id="{16C2341E-496F-4735-ADA5-AFB8D258AA9A}"/>
              </a:ext>
            </a:extLst>
          </p:cNvPr>
          <p:cNvCxnSpPr>
            <a:stCxn id="123" idx="1"/>
          </p:cNvCxnSpPr>
          <p:nvPr/>
        </p:nvCxnSpPr>
        <p:spPr>
          <a:xfrm rot="10800000" flipV="1">
            <a:off x="5742711" y="4870931"/>
            <a:ext cx="842496" cy="1025178"/>
          </a:xfrm>
          <a:prstGeom prst="bentConnector2">
            <a:avLst/>
          </a:prstGeom>
          <a:ln w="1460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2061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208"/>
                                        </p:tgtEl>
                                        <p:attrNameLst>
                                          <p:attrName>style.visibility</p:attrName>
                                        </p:attrNameLst>
                                      </p:cBhvr>
                                      <p:to>
                                        <p:strVal val="visible"/>
                                      </p:to>
                                    </p:set>
                                    <p:animEffect transition="in" filter="wipe(down)">
                                      <p:cBhvr>
                                        <p:cTn id="10" dur="2000"/>
                                        <p:tgtEl>
                                          <p:spTgt spid="208"/>
                                        </p:tgtEl>
                                      </p:cBhvr>
                                    </p:animEffect>
                                  </p:childTnLst>
                                </p:cTn>
                              </p:par>
                              <p:par>
                                <p:cTn id="11" presetID="22" presetClass="entr" presetSubtype="1"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87"/>
                                        </p:tgtEl>
                                        <p:attrNameLst>
                                          <p:attrName>style.visibility</p:attrName>
                                        </p:attrNameLst>
                                      </p:cBhvr>
                                      <p:to>
                                        <p:strVal val="visible"/>
                                      </p:to>
                                    </p:set>
                                    <p:animEffect transition="in" filter="wipe(down)">
                                      <p:cBhvr>
                                        <p:cTn id="18" dur="2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picture containing outdoor, ship, watercraft&#10;&#10;Description automatically generated">
            <a:extLst>
              <a:ext uri="{FF2B5EF4-FFF2-40B4-BE49-F238E27FC236}">
                <a16:creationId xmlns:a16="http://schemas.microsoft.com/office/drawing/2014/main" id="{1418310C-C8D2-4A0D-817E-A9ABB742B613}"/>
              </a:ext>
            </a:extLst>
          </p:cNvPr>
          <p:cNvPicPr>
            <a:picLocks noChangeAspect="1"/>
          </p:cNvPicPr>
          <p:nvPr/>
        </p:nvPicPr>
        <p:blipFill rotWithShape="1">
          <a:blip r:embed="rId3">
            <a:extLst>
              <a:ext uri="{28A0092B-C50C-407E-A947-70E740481C1C}">
                <a14:useLocalDpi xmlns:a14="http://schemas.microsoft.com/office/drawing/2010/main" val="0"/>
              </a:ext>
            </a:extLst>
          </a:blip>
          <a:srcRect b="21605"/>
          <a:stretch/>
        </p:blipFill>
        <p:spPr>
          <a:xfrm>
            <a:off x="0" y="0"/>
            <a:ext cx="12198910" cy="5553754"/>
          </a:xfrm>
          <a:prstGeom prst="rect">
            <a:avLst/>
          </a:prstGeom>
        </p:spPr>
      </p:pic>
      <p:sp>
        <p:nvSpPr>
          <p:cNvPr id="3" name="Subtitle 2">
            <a:extLst>
              <a:ext uri="{FF2B5EF4-FFF2-40B4-BE49-F238E27FC236}">
                <a16:creationId xmlns:a16="http://schemas.microsoft.com/office/drawing/2014/main" id="{37600231-B238-4B09-AFDF-83769F04ABFF}"/>
              </a:ext>
            </a:extLst>
          </p:cNvPr>
          <p:cNvSpPr>
            <a:spLocks noGrp="1"/>
          </p:cNvSpPr>
          <p:nvPr>
            <p:ph type="subTitle" idx="1"/>
          </p:nvPr>
        </p:nvSpPr>
        <p:spPr>
          <a:xfrm>
            <a:off x="655909" y="2503648"/>
            <a:ext cx="10713928" cy="921367"/>
          </a:xfrm>
        </p:spPr>
        <p:txBody>
          <a:bodyPr>
            <a:noAutofit/>
          </a:bodyPr>
          <a:lstStyle/>
          <a:p>
            <a:r>
              <a:rPr lang="en-AU" sz="2800" b="1" dirty="0">
                <a:solidFill>
                  <a:schemeClr val="bg1"/>
                </a:solidFill>
                <a:latin typeface="Arial" panose="020B0604020202020204" pitchFamily="34" charset="0"/>
                <a:cs typeface="Arial" panose="020B0604020202020204" pitchFamily="34" charset="0"/>
              </a:rPr>
              <a:t>Glenn Smyth – Founder &amp; CE, </a:t>
            </a:r>
          </a:p>
          <a:p>
            <a:r>
              <a:rPr lang="en-AU" sz="2800" b="1" dirty="0">
                <a:solidFill>
                  <a:schemeClr val="bg1"/>
                </a:solidFill>
                <a:latin typeface="Arial" panose="020B0604020202020204" pitchFamily="34" charset="0"/>
                <a:cs typeface="Arial" panose="020B0604020202020204" pitchFamily="34" charset="0"/>
              </a:rPr>
              <a:t>Fragile to Agile</a:t>
            </a:r>
          </a:p>
        </p:txBody>
      </p:sp>
      <p:sp>
        <p:nvSpPr>
          <p:cNvPr id="13" name="Subtitle 2">
            <a:extLst>
              <a:ext uri="{FF2B5EF4-FFF2-40B4-BE49-F238E27FC236}">
                <a16:creationId xmlns:a16="http://schemas.microsoft.com/office/drawing/2014/main" id="{EAED0A81-D511-44B1-8005-66AEF00A559A}"/>
              </a:ext>
            </a:extLst>
          </p:cNvPr>
          <p:cNvSpPr txBox="1">
            <a:spLocks/>
          </p:cNvSpPr>
          <p:nvPr/>
        </p:nvSpPr>
        <p:spPr>
          <a:xfrm>
            <a:off x="3344971" y="4794575"/>
            <a:ext cx="5511802" cy="432064"/>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rgbClr val="E4E4E4"/>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400" b="1" i="1" dirty="0">
                <a:solidFill>
                  <a:schemeClr val="bg1"/>
                </a:solidFill>
                <a:latin typeface="Century Gothic" panose="020B0502020202020204" pitchFamily="34" charset="0"/>
              </a:rPr>
              <a:t>“The best way to predict your future is to invent it” – Frank Herbert</a:t>
            </a:r>
          </a:p>
        </p:txBody>
      </p:sp>
      <p:sp>
        <p:nvSpPr>
          <p:cNvPr id="4" name="Rectangle 3">
            <a:extLst>
              <a:ext uri="{FF2B5EF4-FFF2-40B4-BE49-F238E27FC236}">
                <a16:creationId xmlns:a16="http://schemas.microsoft.com/office/drawing/2014/main" id="{873193F3-A590-4AC8-9FA7-940CD8C221F8}"/>
              </a:ext>
            </a:extLst>
          </p:cNvPr>
          <p:cNvSpPr/>
          <p:nvPr/>
        </p:nvSpPr>
        <p:spPr>
          <a:xfrm>
            <a:off x="-8084" y="5553753"/>
            <a:ext cx="12200084" cy="13695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itle 1">
            <a:extLst>
              <a:ext uri="{FF2B5EF4-FFF2-40B4-BE49-F238E27FC236}">
                <a16:creationId xmlns:a16="http://schemas.microsoft.com/office/drawing/2014/main" id="{F259260D-CD98-42C9-94A5-BA65E57801C1}"/>
              </a:ext>
            </a:extLst>
          </p:cNvPr>
          <p:cNvSpPr txBox="1">
            <a:spLocks/>
          </p:cNvSpPr>
          <p:nvPr/>
        </p:nvSpPr>
        <p:spPr>
          <a:xfrm>
            <a:off x="2964478" y="884275"/>
            <a:ext cx="6269953" cy="98715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3600" b="1" kern="1200">
                <a:solidFill>
                  <a:srgbClr val="E15F35"/>
                </a:solidFill>
                <a:latin typeface="Century Gothic" panose="020B0502020202020204" pitchFamily="34" charset="0"/>
                <a:ea typeface="+mj-ea"/>
                <a:cs typeface="Kanit" panose="00000500000000000000" pitchFamily="2" charset="-34"/>
              </a:defRPr>
            </a:lvl1pPr>
          </a:lstStyle>
          <a:p>
            <a:r>
              <a:rPr lang="en-AU" dirty="0">
                <a:solidFill>
                  <a:schemeClr val="bg1"/>
                </a:solidFill>
              </a:rPr>
              <a:t>Anatomy of a Digitally</a:t>
            </a:r>
          </a:p>
          <a:p>
            <a:r>
              <a:rPr lang="en-AU" dirty="0">
                <a:solidFill>
                  <a:schemeClr val="bg1"/>
                </a:solidFill>
              </a:rPr>
              <a:t>Transformed Organisation</a:t>
            </a:r>
          </a:p>
        </p:txBody>
      </p:sp>
      <p:pic>
        <p:nvPicPr>
          <p:cNvPr id="15" name="Picture 14">
            <a:extLst>
              <a:ext uri="{FF2B5EF4-FFF2-40B4-BE49-F238E27FC236}">
                <a16:creationId xmlns:a16="http://schemas.microsoft.com/office/drawing/2014/main" id="{9AE9C302-2B90-4096-AD91-6CA023F648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5958" y="5663760"/>
            <a:ext cx="2052000" cy="1149548"/>
          </a:xfrm>
          <a:prstGeom prst="rect">
            <a:avLst/>
          </a:prstGeom>
        </p:spPr>
      </p:pic>
    </p:spTree>
    <p:extLst>
      <p:ext uri="{BB962C8B-B14F-4D97-AF65-F5344CB8AC3E}">
        <p14:creationId xmlns:p14="http://schemas.microsoft.com/office/powerpoint/2010/main" val="10907665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FFC88-14CF-4B5C-A7F9-5CD5B9BED622}"/>
              </a:ext>
            </a:extLst>
          </p:cNvPr>
          <p:cNvSpPr>
            <a:spLocks noGrp="1"/>
          </p:cNvSpPr>
          <p:nvPr>
            <p:ph type="title"/>
          </p:nvPr>
        </p:nvSpPr>
        <p:spPr/>
        <p:txBody>
          <a:bodyPr/>
          <a:lstStyle/>
          <a:p>
            <a:r>
              <a:rPr lang="en-AU" dirty="0"/>
              <a:t>What do we need to get there?</a:t>
            </a:r>
          </a:p>
        </p:txBody>
      </p:sp>
      <p:sp>
        <p:nvSpPr>
          <p:cNvPr id="3" name="Text Placeholder 2">
            <a:extLst>
              <a:ext uri="{FF2B5EF4-FFF2-40B4-BE49-F238E27FC236}">
                <a16:creationId xmlns:a16="http://schemas.microsoft.com/office/drawing/2014/main" id="{DC3E57B2-E6B2-4E7E-9AF0-1377E77D3ECD}"/>
              </a:ext>
            </a:extLst>
          </p:cNvPr>
          <p:cNvSpPr>
            <a:spLocks noGrp="1"/>
          </p:cNvSpPr>
          <p:nvPr>
            <p:ph type="body" sz="quarter" idx="12"/>
          </p:nvPr>
        </p:nvSpPr>
        <p:spPr>
          <a:xfrm>
            <a:off x="838201" y="2869950"/>
            <a:ext cx="10515600" cy="773363"/>
          </a:xfrm>
        </p:spPr>
        <p:txBody>
          <a:bodyPr>
            <a:normAutofit/>
          </a:bodyPr>
          <a:lstStyle/>
          <a:p>
            <a:r>
              <a:rPr lang="en-AU" dirty="0"/>
              <a:t>Enterprise Architecture</a:t>
            </a:r>
          </a:p>
          <a:p>
            <a:r>
              <a:rPr lang="en-AU" dirty="0"/>
              <a:t>What is it and why do you need it?</a:t>
            </a:r>
          </a:p>
        </p:txBody>
      </p:sp>
    </p:spTree>
    <p:extLst>
      <p:ext uri="{BB962C8B-B14F-4D97-AF65-F5344CB8AC3E}">
        <p14:creationId xmlns:p14="http://schemas.microsoft.com/office/powerpoint/2010/main" val="32050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E7439D1-A480-4AF3-89E5-D7CB7E1BAF25}"/>
              </a:ext>
            </a:extLst>
          </p:cNvPr>
          <p:cNvSpPr>
            <a:spLocks noGrp="1"/>
          </p:cNvSpPr>
          <p:nvPr>
            <p:ph type="sldNum" sz="quarter" idx="11"/>
          </p:nvPr>
        </p:nvSpPr>
        <p:spPr/>
        <p:txBody>
          <a:bodyPr/>
          <a:lstStyle/>
          <a:p>
            <a:fld id="{CA714419-7DF5-46A5-9C0B-5D62F50B7F14}" type="slidenum">
              <a:rPr lang="en-AU" smtClean="0"/>
              <a:pPr/>
              <a:t>21</a:t>
            </a:fld>
            <a:endParaRPr lang="en-AU"/>
          </a:p>
        </p:txBody>
      </p:sp>
      <p:pic>
        <p:nvPicPr>
          <p:cNvPr id="7" name="Picture 6">
            <a:extLst>
              <a:ext uri="{FF2B5EF4-FFF2-40B4-BE49-F238E27FC236}">
                <a16:creationId xmlns:a16="http://schemas.microsoft.com/office/drawing/2014/main" id="{D357CA9C-D9B1-44EE-90D5-EA17F7A05880}"/>
              </a:ext>
            </a:extLst>
          </p:cNvPr>
          <p:cNvPicPr>
            <a:picLocks noChangeAspect="1"/>
          </p:cNvPicPr>
          <p:nvPr/>
        </p:nvPicPr>
        <p:blipFill rotWithShape="1">
          <a:blip r:embed="rId3">
            <a:extLst>
              <a:ext uri="{28A0092B-C50C-407E-A947-70E740481C1C}">
                <a14:useLocalDpi xmlns:a14="http://schemas.microsoft.com/office/drawing/2010/main" val="0"/>
              </a:ext>
            </a:extLst>
          </a:blip>
          <a:srcRect l="10183" r="7547"/>
          <a:stretch/>
        </p:blipFill>
        <p:spPr>
          <a:xfrm>
            <a:off x="769869" y="1278722"/>
            <a:ext cx="5397690" cy="3686497"/>
          </a:xfrm>
          <a:prstGeom prst="rect">
            <a:avLst/>
          </a:prstGeom>
        </p:spPr>
      </p:pic>
      <p:sp>
        <p:nvSpPr>
          <p:cNvPr id="10" name="TextBox 9">
            <a:extLst>
              <a:ext uri="{FF2B5EF4-FFF2-40B4-BE49-F238E27FC236}">
                <a16:creationId xmlns:a16="http://schemas.microsoft.com/office/drawing/2014/main" id="{B3C87C43-B65C-433C-85D3-2DF2B09CDE80}"/>
              </a:ext>
            </a:extLst>
          </p:cNvPr>
          <p:cNvSpPr txBox="1"/>
          <p:nvPr/>
        </p:nvSpPr>
        <p:spPr>
          <a:xfrm>
            <a:off x="403281" y="6217200"/>
            <a:ext cx="11385438" cy="457200"/>
          </a:xfrm>
          <a:prstGeom prst="rect">
            <a:avLst/>
          </a:prstGeom>
          <a:blipFill dpi="0" rotWithShape="0">
            <a:blip r:embed="rId4"/>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400" b="1" dirty="0">
                <a:solidFill>
                  <a:srgbClr val="FFAB66"/>
                </a:solidFill>
                <a:latin typeface="Arial" panose="020B0604020202020204" pitchFamily="34" charset="0"/>
                <a:ea typeface="Open Sans" panose="020B0606030504020204" pitchFamily="34" charset="0"/>
                <a:cs typeface="Arial" panose="020B0604020202020204" pitchFamily="34" charset="0"/>
              </a:rPr>
              <a:t>EA Definition:</a:t>
            </a:r>
            <a:r>
              <a:rPr lang="en-AU" sz="1400" dirty="0">
                <a:latin typeface="Arial" panose="020B0604020202020204" pitchFamily="34" charset="0"/>
                <a:ea typeface="Open Sans" panose="020B0606030504020204" pitchFamily="34" charset="0"/>
                <a:cs typeface="Arial" panose="020B0604020202020204" pitchFamily="34" charset="0"/>
              </a:rPr>
              <a:t> The alignment of </a:t>
            </a:r>
            <a:r>
              <a:rPr lang="en-AU" sz="1400" b="1" dirty="0">
                <a:latin typeface="Arial" panose="020B0604020202020204" pitchFamily="34" charset="0"/>
                <a:ea typeface="Open Sans" panose="020B0606030504020204" pitchFamily="34" charset="0"/>
                <a:cs typeface="Arial" panose="020B0604020202020204" pitchFamily="34" charset="0"/>
              </a:rPr>
              <a:t>technology</a:t>
            </a:r>
            <a:r>
              <a:rPr lang="en-AU" sz="1400" dirty="0">
                <a:latin typeface="Arial" panose="020B0604020202020204" pitchFamily="34" charset="0"/>
                <a:ea typeface="Open Sans" panose="020B0606030504020204" pitchFamily="34" charset="0"/>
                <a:cs typeface="Arial" panose="020B0604020202020204" pitchFamily="34" charset="0"/>
              </a:rPr>
              <a:t>, </a:t>
            </a:r>
            <a:r>
              <a:rPr lang="en-AU" sz="1400" b="1" dirty="0">
                <a:latin typeface="Arial" panose="020B0604020202020204" pitchFamily="34" charset="0"/>
                <a:ea typeface="Open Sans" panose="020B0606030504020204" pitchFamily="34" charset="0"/>
                <a:cs typeface="Arial" panose="020B0604020202020204" pitchFamily="34" charset="0"/>
              </a:rPr>
              <a:t>people </a:t>
            </a:r>
            <a:r>
              <a:rPr lang="en-AU" sz="1400" dirty="0">
                <a:latin typeface="Arial" panose="020B0604020202020204" pitchFamily="34" charset="0"/>
                <a:ea typeface="Open Sans" panose="020B0606030504020204" pitchFamily="34" charset="0"/>
                <a:cs typeface="Arial" panose="020B0604020202020204" pitchFamily="34" charset="0"/>
              </a:rPr>
              <a:t>and </a:t>
            </a:r>
            <a:r>
              <a:rPr lang="en-AU" sz="1400" b="1" dirty="0">
                <a:latin typeface="Arial" panose="020B0604020202020204" pitchFamily="34" charset="0"/>
                <a:ea typeface="Open Sans" panose="020B0606030504020204" pitchFamily="34" charset="0"/>
                <a:cs typeface="Arial" panose="020B0604020202020204" pitchFamily="34" charset="0"/>
              </a:rPr>
              <a:t>business </a:t>
            </a:r>
            <a:r>
              <a:rPr lang="en-AU" sz="1400" dirty="0">
                <a:latin typeface="Arial" panose="020B0604020202020204" pitchFamily="34" charset="0"/>
                <a:ea typeface="Open Sans" panose="020B0606030504020204" pitchFamily="34" charset="0"/>
                <a:cs typeface="Arial" panose="020B0604020202020204" pitchFamily="34" charset="0"/>
              </a:rPr>
              <a:t>design to ensure that together they deliver </a:t>
            </a:r>
            <a:r>
              <a:rPr lang="en-AU" sz="1400" b="1" dirty="0">
                <a:latin typeface="Arial" panose="020B0604020202020204" pitchFamily="34" charset="0"/>
                <a:ea typeface="Open Sans" panose="020B0606030504020204" pitchFamily="34" charset="0"/>
                <a:cs typeface="Arial" panose="020B0604020202020204" pitchFamily="34" charset="0"/>
              </a:rPr>
              <a:t>business intent</a:t>
            </a:r>
            <a:r>
              <a:rPr lang="en-AU" sz="1400" dirty="0">
                <a:latin typeface="Arial" panose="020B0604020202020204" pitchFamily="34" charset="0"/>
                <a:ea typeface="Open Sans" panose="020B0606030504020204" pitchFamily="34" charset="0"/>
                <a:cs typeface="Arial" panose="020B0604020202020204" pitchFamily="34" charset="0"/>
              </a:rPr>
              <a:t>.</a:t>
            </a:r>
          </a:p>
        </p:txBody>
      </p:sp>
      <p:sp>
        <p:nvSpPr>
          <p:cNvPr id="8" name="Rectangle 7">
            <a:extLst>
              <a:ext uri="{FF2B5EF4-FFF2-40B4-BE49-F238E27FC236}">
                <a16:creationId xmlns:a16="http://schemas.microsoft.com/office/drawing/2014/main" id="{C4CF019C-A53C-40D4-9F33-CF4F2E815213}"/>
              </a:ext>
            </a:extLst>
          </p:cNvPr>
          <p:cNvSpPr/>
          <p:nvPr/>
        </p:nvSpPr>
        <p:spPr>
          <a:xfrm>
            <a:off x="6734175" y="1305342"/>
            <a:ext cx="4891088" cy="4801314"/>
          </a:xfrm>
          <a:prstGeom prst="rect">
            <a:avLst/>
          </a:prstGeom>
        </p:spPr>
        <p:txBody>
          <a:bodyPr wrap="square">
            <a:spAutoFit/>
          </a:bodyPr>
          <a:lstStyle/>
          <a:p>
            <a:pPr marL="285750" indent="-285750">
              <a:buFont typeface="Arial" panose="020B0604020202020204" pitchFamily="34" charset="0"/>
              <a:buChar char="•"/>
            </a:pPr>
            <a:r>
              <a:rPr lang="en-AU" dirty="0">
                <a:solidFill>
                  <a:srgbClr val="323233"/>
                </a:solidFill>
              </a:rPr>
              <a:t>Architecture</a:t>
            </a:r>
          </a:p>
          <a:p>
            <a:pPr marL="742950" lvl="1" indent="-285750">
              <a:buFont typeface="Arial" panose="020B0604020202020204" pitchFamily="34" charset="0"/>
              <a:buChar char="•"/>
            </a:pPr>
            <a:r>
              <a:rPr lang="en-AU" dirty="0">
                <a:solidFill>
                  <a:srgbClr val="323233"/>
                </a:solidFill>
              </a:rPr>
              <a:t>Overall design</a:t>
            </a:r>
          </a:p>
          <a:p>
            <a:pPr marL="742950" lvl="1" indent="-285750">
              <a:buFont typeface="Arial" panose="020B0604020202020204" pitchFamily="34" charset="0"/>
              <a:buChar char="•"/>
            </a:pPr>
            <a:r>
              <a:rPr lang="en-AU" dirty="0">
                <a:solidFill>
                  <a:srgbClr val="323233"/>
                </a:solidFill>
              </a:rPr>
              <a:t>How individual pieces fit together</a:t>
            </a:r>
          </a:p>
          <a:p>
            <a:pPr marL="742950" lvl="1" indent="-285750">
              <a:buFont typeface="Arial" panose="020B0604020202020204" pitchFamily="34" charset="0"/>
              <a:buChar char="•"/>
            </a:pPr>
            <a:r>
              <a:rPr lang="en-AU" dirty="0">
                <a:solidFill>
                  <a:srgbClr val="323233"/>
                </a:solidFill>
              </a:rPr>
              <a:t>A noun and a verb</a:t>
            </a:r>
          </a:p>
          <a:p>
            <a:pPr marL="285750" indent="-285750">
              <a:buFont typeface="Arial" panose="020B0604020202020204" pitchFamily="34" charset="0"/>
              <a:buChar char="•"/>
            </a:pPr>
            <a:endParaRPr lang="en-AU" dirty="0">
              <a:solidFill>
                <a:srgbClr val="323233"/>
              </a:solidFill>
            </a:endParaRPr>
          </a:p>
          <a:p>
            <a:pPr marL="285750" indent="-285750">
              <a:buFont typeface="Arial" panose="020B0604020202020204" pitchFamily="34" charset="0"/>
              <a:buChar char="•"/>
            </a:pPr>
            <a:r>
              <a:rPr lang="en-AU" dirty="0">
                <a:solidFill>
                  <a:srgbClr val="323233"/>
                </a:solidFill>
              </a:rPr>
              <a:t>Role of architecture depends on scope</a:t>
            </a:r>
          </a:p>
          <a:p>
            <a:pPr marL="742950" lvl="1" indent="-285750">
              <a:buFont typeface="Arial" panose="020B0604020202020204" pitchFamily="34" charset="0"/>
              <a:buChar char="•"/>
            </a:pPr>
            <a:r>
              <a:rPr lang="en-AU" dirty="0">
                <a:solidFill>
                  <a:srgbClr val="323233"/>
                </a:solidFill>
              </a:rPr>
              <a:t>Individual building</a:t>
            </a:r>
          </a:p>
          <a:p>
            <a:pPr marL="742950" lvl="1" indent="-285750">
              <a:buFont typeface="Arial" panose="020B0604020202020204" pitchFamily="34" charset="0"/>
              <a:buChar char="•"/>
            </a:pPr>
            <a:r>
              <a:rPr lang="en-AU" dirty="0">
                <a:solidFill>
                  <a:srgbClr val="323233"/>
                </a:solidFill>
              </a:rPr>
              <a:t>Whole complex of buildings</a:t>
            </a:r>
          </a:p>
          <a:p>
            <a:pPr marL="742950" lvl="1" indent="-285750">
              <a:buFont typeface="Arial" panose="020B0604020202020204" pitchFamily="34" charset="0"/>
              <a:buChar char="•"/>
            </a:pPr>
            <a:r>
              <a:rPr lang="en-AU" dirty="0">
                <a:solidFill>
                  <a:srgbClr val="323233"/>
                </a:solidFill>
              </a:rPr>
              <a:t>An entire city</a:t>
            </a:r>
          </a:p>
          <a:p>
            <a:pPr marL="285750" indent="-285750">
              <a:buFont typeface="Arial" panose="020B0604020202020204" pitchFamily="34" charset="0"/>
              <a:buChar char="•"/>
            </a:pPr>
            <a:endParaRPr lang="en-AU" dirty="0">
              <a:solidFill>
                <a:srgbClr val="323233"/>
              </a:solidFill>
            </a:endParaRPr>
          </a:p>
          <a:p>
            <a:pPr marL="285750" indent="-285750">
              <a:buFont typeface="Arial" panose="020B0604020202020204" pitchFamily="34" charset="0"/>
              <a:buChar char="•"/>
            </a:pPr>
            <a:r>
              <a:rPr lang="en-AU" dirty="0">
                <a:solidFill>
                  <a:srgbClr val="323233"/>
                </a:solidFill>
              </a:rPr>
              <a:t>The larger the scope, the more we need to focus on architecture to achieve the desired outcomes</a:t>
            </a:r>
          </a:p>
          <a:p>
            <a:pPr marL="285750" indent="-285750">
              <a:buFont typeface="Arial" panose="020B0604020202020204" pitchFamily="34" charset="0"/>
              <a:buChar char="•"/>
            </a:pPr>
            <a:endParaRPr lang="en-AU" dirty="0">
              <a:solidFill>
                <a:srgbClr val="323233"/>
              </a:solidFill>
            </a:endParaRPr>
          </a:p>
          <a:p>
            <a:pPr marL="285750" indent="-285750">
              <a:buFont typeface="Arial" panose="020B0604020202020204" pitchFamily="34" charset="0"/>
              <a:buChar char="•"/>
            </a:pPr>
            <a:r>
              <a:rPr lang="en-AU" dirty="0">
                <a:solidFill>
                  <a:srgbClr val="323233"/>
                </a:solidFill>
              </a:rPr>
              <a:t>Enterprise Architecture is often equated to town planning as it applies at the highest/entire organisation level</a:t>
            </a:r>
          </a:p>
        </p:txBody>
      </p:sp>
      <p:sp>
        <p:nvSpPr>
          <p:cNvPr id="11" name="Title 10">
            <a:extLst>
              <a:ext uri="{FF2B5EF4-FFF2-40B4-BE49-F238E27FC236}">
                <a16:creationId xmlns:a16="http://schemas.microsoft.com/office/drawing/2014/main" id="{B4B96B5C-5A88-4E90-B997-3362E64352D8}"/>
              </a:ext>
            </a:extLst>
          </p:cNvPr>
          <p:cNvSpPr>
            <a:spLocks noGrp="1"/>
          </p:cNvSpPr>
          <p:nvPr>
            <p:ph type="title"/>
          </p:nvPr>
        </p:nvSpPr>
        <p:spPr/>
        <p:txBody>
          <a:bodyPr/>
          <a:lstStyle/>
          <a:p>
            <a:r>
              <a:rPr lang="en-AU" dirty="0"/>
              <a:t>Why Enterprise Architecture?	</a:t>
            </a:r>
          </a:p>
        </p:txBody>
      </p:sp>
    </p:spTree>
    <p:extLst>
      <p:ext uri="{BB962C8B-B14F-4D97-AF65-F5344CB8AC3E}">
        <p14:creationId xmlns:p14="http://schemas.microsoft.com/office/powerpoint/2010/main" val="3629176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2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E7439D1-A480-4AF3-89E5-D7CB7E1BAF25}"/>
              </a:ext>
            </a:extLst>
          </p:cNvPr>
          <p:cNvSpPr>
            <a:spLocks noGrp="1"/>
          </p:cNvSpPr>
          <p:nvPr>
            <p:ph type="sldNum" sz="quarter" idx="11"/>
          </p:nvPr>
        </p:nvSpPr>
        <p:spPr/>
        <p:txBody>
          <a:bodyPr/>
          <a:lstStyle/>
          <a:p>
            <a:fld id="{CA714419-7DF5-46A5-9C0B-5D62F50B7F14}" type="slidenum">
              <a:rPr lang="en-AU" smtClean="0"/>
              <a:pPr/>
              <a:t>22</a:t>
            </a:fld>
            <a:endParaRPr lang="en-AU"/>
          </a:p>
        </p:txBody>
      </p:sp>
      <p:sp>
        <p:nvSpPr>
          <p:cNvPr id="6" name="TextBox 5">
            <a:extLst>
              <a:ext uri="{FF2B5EF4-FFF2-40B4-BE49-F238E27FC236}">
                <a16:creationId xmlns:a16="http://schemas.microsoft.com/office/drawing/2014/main" id="{E1DE3633-7E74-4026-B0F0-ADA464957CCE}"/>
              </a:ext>
            </a:extLst>
          </p:cNvPr>
          <p:cNvSpPr txBox="1"/>
          <p:nvPr/>
        </p:nvSpPr>
        <p:spPr>
          <a:xfrm>
            <a:off x="655129" y="1465018"/>
            <a:ext cx="4070094" cy="3719736"/>
          </a:xfrm>
          <a:prstGeom prst="rect">
            <a:avLst/>
          </a:prstGeom>
          <a:noFill/>
        </p:spPr>
        <p:txBody>
          <a:bodyPr wrap="square" rtlCol="0">
            <a:spAutoFit/>
          </a:bodyPr>
          <a:lstStyle/>
          <a:p>
            <a:pPr>
              <a:lnSpc>
                <a:spcPct val="120000"/>
              </a:lnSpc>
            </a:pPr>
            <a:r>
              <a:rPr lang="en-US" dirty="0">
                <a:solidFill>
                  <a:srgbClr val="323233"/>
                </a:solidFill>
                <a:latin typeface="Open Sans" panose="020B0606030504020204" pitchFamily="34" charset="0"/>
                <a:ea typeface="Open Sans" panose="020B0606030504020204" pitchFamily="34" charset="0"/>
                <a:cs typeface="Open Sans" panose="020B0606030504020204" pitchFamily="34" charset="0"/>
              </a:rPr>
              <a:t>In 1884, Sarah Winchester, heiress to the rifle company fortune, started renovating a house she bought in San Jose California, convinced that continuous building would repel the ghosts of all those killed by the company’s products. </a:t>
            </a:r>
          </a:p>
          <a:p>
            <a:pPr>
              <a:lnSpc>
                <a:spcPct val="120000"/>
              </a:lnSpc>
            </a:pPr>
            <a:endParaRPr lang="en-US" dirty="0">
              <a:solidFill>
                <a:srgbClr val="323233"/>
              </a:solidFill>
              <a:latin typeface="Open Sans" panose="020B0606030504020204" pitchFamily="34" charset="0"/>
              <a:ea typeface="Open Sans" panose="020B0606030504020204" pitchFamily="34" charset="0"/>
              <a:cs typeface="Open Sans" panose="020B0606030504020204" pitchFamily="34" charset="0"/>
            </a:endParaRPr>
          </a:p>
          <a:p>
            <a:pPr>
              <a:lnSpc>
                <a:spcPct val="120000"/>
              </a:lnSpc>
            </a:pPr>
            <a:r>
              <a:rPr lang="en-US" dirty="0">
                <a:solidFill>
                  <a:srgbClr val="323233"/>
                </a:solidFill>
                <a:latin typeface="Open Sans" panose="020B0606030504020204" pitchFamily="34" charset="0"/>
                <a:ea typeface="Open Sans" panose="020B0606030504020204" pitchFamily="34" charset="0"/>
                <a:cs typeface="Open Sans" panose="020B0606030504020204" pitchFamily="34" charset="0"/>
              </a:rPr>
              <a:t>To save money she did not hire an architect. Sarah lived alone, playing her piano at 2am when construction workers changed shifts, until her death in 1922.</a:t>
            </a:r>
          </a:p>
        </p:txBody>
      </p:sp>
      <p:pic>
        <p:nvPicPr>
          <p:cNvPr id="7" name="Picture 6">
            <a:extLst>
              <a:ext uri="{FF2B5EF4-FFF2-40B4-BE49-F238E27FC236}">
                <a16:creationId xmlns:a16="http://schemas.microsoft.com/office/drawing/2014/main" id="{ED7BE571-609E-45F1-99DE-654B76FFF5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1600" y="1600654"/>
            <a:ext cx="5929201" cy="3952800"/>
          </a:xfrm>
          <a:prstGeom prst="rect">
            <a:avLst/>
          </a:prstGeom>
        </p:spPr>
      </p:pic>
      <p:sp>
        <p:nvSpPr>
          <p:cNvPr id="8" name="Title 7">
            <a:extLst>
              <a:ext uri="{FF2B5EF4-FFF2-40B4-BE49-F238E27FC236}">
                <a16:creationId xmlns:a16="http://schemas.microsoft.com/office/drawing/2014/main" id="{39A1FD4A-FEA2-4237-B072-210722781DE7}"/>
              </a:ext>
            </a:extLst>
          </p:cNvPr>
          <p:cNvSpPr>
            <a:spLocks noGrp="1"/>
          </p:cNvSpPr>
          <p:nvPr>
            <p:ph type="title"/>
          </p:nvPr>
        </p:nvSpPr>
        <p:spPr>
          <a:xfrm>
            <a:off x="838200" y="365126"/>
            <a:ext cx="10515600" cy="540961"/>
          </a:xfrm>
        </p:spPr>
        <p:txBody>
          <a:bodyPr/>
          <a:lstStyle/>
          <a:p>
            <a:r>
              <a:rPr lang="en-AU" dirty="0"/>
              <a:t>Why Enterprise Architecture?	</a:t>
            </a:r>
          </a:p>
        </p:txBody>
      </p:sp>
    </p:spTree>
    <p:extLst>
      <p:ext uri="{BB962C8B-B14F-4D97-AF65-F5344CB8AC3E}">
        <p14:creationId xmlns:p14="http://schemas.microsoft.com/office/powerpoint/2010/main" val="8731012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A2E46-3479-4534-AF52-AFB8E3E522EC}"/>
              </a:ext>
            </a:extLst>
          </p:cNvPr>
          <p:cNvSpPr>
            <a:spLocks noGrp="1"/>
          </p:cNvSpPr>
          <p:nvPr>
            <p:ph type="title"/>
          </p:nvPr>
        </p:nvSpPr>
        <p:spPr/>
        <p:txBody>
          <a:bodyPr/>
          <a:lstStyle/>
          <a:p>
            <a:r>
              <a:rPr lang="en-AU" dirty="0"/>
              <a:t>Why Enterprise Architecture?	</a:t>
            </a:r>
          </a:p>
        </p:txBody>
      </p:sp>
      <p:sp>
        <p:nvSpPr>
          <p:cNvPr id="3" name="Slide Number Placeholder 2">
            <a:extLst>
              <a:ext uri="{FF2B5EF4-FFF2-40B4-BE49-F238E27FC236}">
                <a16:creationId xmlns:a16="http://schemas.microsoft.com/office/drawing/2014/main" id="{3E7439D1-A480-4AF3-89E5-D7CB7E1BAF25}"/>
              </a:ext>
            </a:extLst>
          </p:cNvPr>
          <p:cNvSpPr>
            <a:spLocks noGrp="1"/>
          </p:cNvSpPr>
          <p:nvPr>
            <p:ph type="sldNum" sz="quarter" idx="11"/>
          </p:nvPr>
        </p:nvSpPr>
        <p:spPr/>
        <p:txBody>
          <a:bodyPr/>
          <a:lstStyle/>
          <a:p>
            <a:fld id="{CA714419-7DF5-46A5-9C0B-5D62F50B7F14}" type="slidenum">
              <a:rPr lang="en-AU" smtClean="0"/>
              <a:pPr/>
              <a:t>23</a:t>
            </a:fld>
            <a:endParaRPr lang="en-AU"/>
          </a:p>
        </p:txBody>
      </p:sp>
      <p:sp>
        <p:nvSpPr>
          <p:cNvPr id="6" name="TextBox 5">
            <a:extLst>
              <a:ext uri="{FF2B5EF4-FFF2-40B4-BE49-F238E27FC236}">
                <a16:creationId xmlns:a16="http://schemas.microsoft.com/office/drawing/2014/main" id="{E1DE3633-7E74-4026-B0F0-ADA464957CCE}"/>
              </a:ext>
            </a:extLst>
          </p:cNvPr>
          <p:cNvSpPr txBox="1"/>
          <p:nvPr/>
        </p:nvSpPr>
        <p:spPr>
          <a:xfrm>
            <a:off x="933421" y="1480132"/>
            <a:ext cx="4070094" cy="4210576"/>
          </a:xfrm>
          <a:prstGeom prst="rect">
            <a:avLst/>
          </a:prstGeom>
          <a:noFill/>
        </p:spPr>
        <p:txBody>
          <a:bodyPr wrap="square" rtlCol="0">
            <a:spAutoFit/>
          </a:bodyPr>
          <a:lstStyle/>
          <a:p>
            <a:pPr>
              <a:lnSpc>
                <a:spcPct val="120000"/>
              </a:lnSpc>
            </a:pPr>
            <a:r>
              <a:rPr lang="en-US" sz="1400" b="1" dirty="0">
                <a:solidFill>
                  <a:srgbClr val="323233"/>
                </a:solidFill>
                <a:latin typeface="Open Sans" panose="020B0606030504020204" pitchFamily="34" charset="0"/>
                <a:ea typeface="Open Sans" panose="020B0606030504020204" pitchFamily="34" charset="0"/>
                <a:cs typeface="Open Sans" panose="020B0606030504020204" pitchFamily="34" charset="0"/>
              </a:rPr>
              <a:t>Result after 38 years of construction:</a:t>
            </a:r>
          </a:p>
          <a:p>
            <a:pPr marL="285750" indent="-285750">
              <a:lnSpc>
                <a:spcPct val="120000"/>
              </a:lnSpc>
              <a:buFont typeface="Arial" panose="020B0604020202020204" pitchFamily="34" charset="0"/>
              <a:buChar char="•"/>
            </a:pPr>
            <a:endParaRPr lang="en-US" sz="1400" dirty="0">
              <a:solidFill>
                <a:srgbClr val="323233"/>
              </a:solidFill>
              <a:latin typeface="Open Sans" panose="020B0606030504020204" pitchFamily="34" charset="0"/>
              <a:ea typeface="Open Sans" panose="020B0606030504020204" pitchFamily="34" charset="0"/>
              <a:cs typeface="Open Sans" panose="020B0606030504020204" pitchFamily="34" charset="0"/>
            </a:endParaRPr>
          </a:p>
          <a:p>
            <a:pPr marL="179388" indent="-179388">
              <a:lnSpc>
                <a:spcPct val="120000"/>
              </a:lnSpc>
              <a:buFont typeface="Arial" panose="020B0604020202020204" pitchFamily="34" charset="0"/>
              <a:buChar char="•"/>
            </a:pPr>
            <a:r>
              <a:rPr lang="en-US" sz="1400" dirty="0">
                <a:solidFill>
                  <a:srgbClr val="323233"/>
                </a:solidFill>
                <a:latin typeface="Open Sans" panose="020B0606030504020204" pitchFamily="34" charset="0"/>
                <a:ea typeface="Open Sans" panose="020B0606030504020204" pitchFamily="34" charset="0"/>
                <a:cs typeface="Open Sans" panose="020B0606030504020204" pitchFamily="34" charset="0"/>
              </a:rPr>
              <a:t>Cost $US 5.5M;</a:t>
            </a:r>
          </a:p>
          <a:p>
            <a:pPr marL="179388" indent="-179388">
              <a:lnSpc>
                <a:spcPct val="120000"/>
              </a:lnSpc>
              <a:buFont typeface="Arial" panose="020B0604020202020204" pitchFamily="34" charset="0"/>
              <a:buChar char="•"/>
            </a:pPr>
            <a:r>
              <a:rPr lang="en-US" sz="1400" dirty="0">
                <a:solidFill>
                  <a:srgbClr val="323233"/>
                </a:solidFill>
                <a:latin typeface="Open Sans" panose="020B0606030504020204" pitchFamily="34" charset="0"/>
                <a:ea typeface="Open Sans" panose="020B0606030504020204" pitchFamily="34" charset="0"/>
                <a:cs typeface="Open Sans" panose="020B0606030504020204" pitchFamily="34" charset="0"/>
              </a:rPr>
              <a:t>147 builders;</a:t>
            </a:r>
          </a:p>
          <a:p>
            <a:pPr marL="179388" indent="-179388">
              <a:lnSpc>
                <a:spcPct val="120000"/>
              </a:lnSpc>
              <a:buFont typeface="Arial" panose="020B0604020202020204" pitchFamily="34" charset="0"/>
              <a:buChar char="•"/>
            </a:pPr>
            <a:r>
              <a:rPr lang="en-US" sz="1400" dirty="0">
                <a:solidFill>
                  <a:srgbClr val="323233"/>
                </a:solidFill>
                <a:latin typeface="Open Sans" panose="020B0606030504020204" pitchFamily="34" charset="0"/>
                <a:ea typeface="Open Sans" panose="020B0606030504020204" pitchFamily="34" charset="0"/>
                <a:cs typeface="Open Sans" panose="020B0606030504020204" pitchFamily="34" charset="0"/>
              </a:rPr>
              <a:t>No plans;</a:t>
            </a:r>
          </a:p>
          <a:p>
            <a:pPr marL="179388" indent="-179388">
              <a:lnSpc>
                <a:spcPct val="120000"/>
              </a:lnSpc>
              <a:buFont typeface="Arial" panose="020B0604020202020204" pitchFamily="34" charset="0"/>
              <a:buChar char="•"/>
            </a:pPr>
            <a:r>
              <a:rPr lang="en-US" sz="1400" dirty="0">
                <a:solidFill>
                  <a:srgbClr val="323233"/>
                </a:solidFill>
                <a:latin typeface="Open Sans" panose="020B0606030504020204" pitchFamily="34" charset="0"/>
                <a:ea typeface="Open Sans" panose="020B0606030504020204" pitchFamily="34" charset="0"/>
                <a:cs typeface="Open Sans" panose="020B0606030504020204" pitchFamily="34" charset="0"/>
              </a:rPr>
              <a:t>160 rooms;</a:t>
            </a:r>
          </a:p>
          <a:p>
            <a:pPr marL="179388" indent="-179388">
              <a:lnSpc>
                <a:spcPct val="120000"/>
              </a:lnSpc>
              <a:buFont typeface="Arial" panose="020B0604020202020204" pitchFamily="34" charset="0"/>
              <a:buChar char="•"/>
            </a:pPr>
            <a:r>
              <a:rPr lang="en-US" sz="1400" dirty="0">
                <a:solidFill>
                  <a:srgbClr val="323233"/>
                </a:solidFill>
                <a:latin typeface="Open Sans" panose="020B0606030504020204" pitchFamily="34" charset="0"/>
                <a:ea typeface="Open Sans" panose="020B0606030504020204" pitchFamily="34" charset="0"/>
                <a:cs typeface="Open Sans" panose="020B0606030504020204" pitchFamily="34" charset="0"/>
              </a:rPr>
              <a:t>40 bedrooms;</a:t>
            </a:r>
          </a:p>
          <a:p>
            <a:pPr marL="179388" indent="-179388">
              <a:lnSpc>
                <a:spcPct val="120000"/>
              </a:lnSpc>
              <a:buFont typeface="Arial" panose="020B0604020202020204" pitchFamily="34" charset="0"/>
              <a:buChar char="•"/>
            </a:pPr>
            <a:r>
              <a:rPr lang="en-US" sz="1400" dirty="0">
                <a:solidFill>
                  <a:srgbClr val="323233"/>
                </a:solidFill>
                <a:latin typeface="Open Sans" panose="020B0606030504020204" pitchFamily="34" charset="0"/>
                <a:ea typeface="Open Sans" panose="020B0606030504020204" pitchFamily="34" charset="0"/>
                <a:cs typeface="Open Sans" panose="020B0606030504020204" pitchFamily="34" charset="0"/>
              </a:rPr>
              <a:t>2 unconnected basements;</a:t>
            </a:r>
          </a:p>
          <a:p>
            <a:pPr marL="179388" indent="-179388">
              <a:lnSpc>
                <a:spcPct val="120000"/>
              </a:lnSpc>
              <a:buFont typeface="Arial" panose="020B0604020202020204" pitchFamily="34" charset="0"/>
              <a:buChar char="•"/>
            </a:pPr>
            <a:r>
              <a:rPr lang="en-US" sz="1400" dirty="0">
                <a:solidFill>
                  <a:srgbClr val="323233"/>
                </a:solidFill>
                <a:latin typeface="Open Sans" panose="020B0606030504020204" pitchFamily="34" charset="0"/>
                <a:ea typeface="Open Sans" panose="020B0606030504020204" pitchFamily="34" charset="0"/>
                <a:cs typeface="Open Sans" panose="020B0606030504020204" pitchFamily="34" charset="0"/>
              </a:rPr>
              <a:t>950 doors;</a:t>
            </a:r>
          </a:p>
          <a:p>
            <a:pPr marL="179388" indent="-179388">
              <a:lnSpc>
                <a:spcPct val="120000"/>
              </a:lnSpc>
              <a:buFont typeface="Arial" panose="020B0604020202020204" pitchFamily="34" charset="0"/>
              <a:buChar char="•"/>
            </a:pPr>
            <a:r>
              <a:rPr lang="en-US" sz="1400" dirty="0">
                <a:solidFill>
                  <a:srgbClr val="323233"/>
                </a:solidFill>
                <a:latin typeface="Open Sans" panose="020B0606030504020204" pitchFamily="34" charset="0"/>
                <a:ea typeface="Open Sans" panose="020B0606030504020204" pitchFamily="34" charset="0"/>
                <a:cs typeface="Open Sans" panose="020B0606030504020204" pitchFamily="34" charset="0"/>
              </a:rPr>
              <a:t>2 upstairs external doors leading nowhere;</a:t>
            </a:r>
          </a:p>
          <a:p>
            <a:pPr marL="179388" indent="-179388">
              <a:lnSpc>
                <a:spcPct val="120000"/>
              </a:lnSpc>
              <a:buFont typeface="Arial" panose="020B0604020202020204" pitchFamily="34" charset="0"/>
              <a:buChar char="•"/>
            </a:pPr>
            <a:r>
              <a:rPr lang="en-US" sz="1400" dirty="0">
                <a:solidFill>
                  <a:srgbClr val="323233"/>
                </a:solidFill>
                <a:latin typeface="Open Sans" panose="020B0606030504020204" pitchFamily="34" charset="0"/>
                <a:ea typeface="Open Sans" panose="020B0606030504020204" pitchFamily="34" charset="0"/>
                <a:cs typeface="Open Sans" panose="020B0606030504020204" pitchFamily="34" charset="0"/>
              </a:rPr>
              <a:t>65 doors to blank walls;</a:t>
            </a:r>
          </a:p>
          <a:p>
            <a:pPr marL="179388" indent="-179388">
              <a:lnSpc>
                <a:spcPct val="120000"/>
              </a:lnSpc>
              <a:buFont typeface="Arial" panose="020B0604020202020204" pitchFamily="34" charset="0"/>
              <a:buChar char="•"/>
            </a:pPr>
            <a:r>
              <a:rPr lang="en-US" sz="1400" dirty="0">
                <a:solidFill>
                  <a:srgbClr val="323233"/>
                </a:solidFill>
                <a:latin typeface="Open Sans" panose="020B0606030504020204" pitchFamily="34" charset="0"/>
                <a:ea typeface="Open Sans" panose="020B0606030504020204" pitchFamily="34" charset="0"/>
                <a:cs typeface="Open Sans" panose="020B0606030504020204" pitchFamily="34" charset="0"/>
              </a:rPr>
              <a:t>13 staircases to blank walls or windows;</a:t>
            </a:r>
          </a:p>
          <a:p>
            <a:pPr marL="179388" indent="-179388">
              <a:lnSpc>
                <a:spcPct val="120000"/>
              </a:lnSpc>
              <a:buFont typeface="Arial" panose="020B0604020202020204" pitchFamily="34" charset="0"/>
              <a:buChar char="•"/>
            </a:pPr>
            <a:r>
              <a:rPr lang="en-US" sz="1400" dirty="0">
                <a:solidFill>
                  <a:srgbClr val="323233"/>
                </a:solidFill>
                <a:latin typeface="Open Sans" panose="020B0606030504020204" pitchFamily="34" charset="0"/>
                <a:ea typeface="Open Sans" panose="020B0606030504020204" pitchFamily="34" charset="0"/>
                <a:cs typeface="Open Sans" panose="020B0606030504020204" pitchFamily="34" charset="0"/>
              </a:rPr>
              <a:t>24 skylights in floors;</a:t>
            </a:r>
          </a:p>
          <a:p>
            <a:pPr marL="179388" indent="-179388">
              <a:lnSpc>
                <a:spcPct val="120000"/>
              </a:lnSpc>
              <a:buFont typeface="Arial" panose="020B0604020202020204" pitchFamily="34" charset="0"/>
              <a:buChar char="•"/>
            </a:pPr>
            <a:r>
              <a:rPr lang="en-US" sz="1400" dirty="0">
                <a:solidFill>
                  <a:srgbClr val="323233"/>
                </a:solidFill>
                <a:latin typeface="Open Sans" panose="020B0606030504020204" pitchFamily="34" charset="0"/>
                <a:ea typeface="Open Sans" panose="020B0606030504020204" pitchFamily="34" charset="0"/>
                <a:cs typeface="Open Sans" panose="020B0606030504020204" pitchFamily="34" charset="0"/>
              </a:rPr>
              <a:t>47 fireplaces and only 17 chimneys;</a:t>
            </a:r>
          </a:p>
          <a:p>
            <a:pPr marL="179388" indent="-179388">
              <a:lnSpc>
                <a:spcPct val="120000"/>
              </a:lnSpc>
              <a:buFont typeface="Arial" panose="020B0604020202020204" pitchFamily="34" charset="0"/>
              <a:buChar char="•"/>
            </a:pPr>
            <a:r>
              <a:rPr lang="en-US" sz="1400" dirty="0">
                <a:solidFill>
                  <a:srgbClr val="323233"/>
                </a:solidFill>
                <a:latin typeface="Open Sans" panose="020B0606030504020204" pitchFamily="34" charset="0"/>
                <a:ea typeface="Open Sans" panose="020B0606030504020204" pitchFamily="34" charset="0"/>
                <a:cs typeface="Open Sans" panose="020B0606030504020204" pitchFamily="34" charset="0"/>
              </a:rPr>
              <a:t>30 rooms built in by other rooms;</a:t>
            </a:r>
          </a:p>
          <a:p>
            <a:pPr marL="179388" indent="-179388">
              <a:lnSpc>
                <a:spcPct val="120000"/>
              </a:lnSpc>
              <a:buFont typeface="Arial" panose="020B0604020202020204" pitchFamily="34" charset="0"/>
              <a:buChar char="•"/>
            </a:pPr>
            <a:r>
              <a:rPr lang="en-US" sz="1400" dirty="0">
                <a:solidFill>
                  <a:srgbClr val="323233"/>
                </a:solidFill>
                <a:latin typeface="Open Sans" panose="020B0606030504020204" pitchFamily="34" charset="0"/>
                <a:ea typeface="Open Sans" panose="020B0606030504020204" pitchFamily="34" charset="0"/>
                <a:cs typeface="Open Sans" panose="020B0606030504020204" pitchFamily="34" charset="0"/>
              </a:rPr>
              <a:t>6 kitchens, 2 with gravity defying plumbing.</a:t>
            </a:r>
          </a:p>
        </p:txBody>
      </p:sp>
      <p:pic>
        <p:nvPicPr>
          <p:cNvPr id="5" name="Picture 4">
            <a:extLst>
              <a:ext uri="{FF2B5EF4-FFF2-40B4-BE49-F238E27FC236}">
                <a16:creationId xmlns:a16="http://schemas.microsoft.com/office/drawing/2014/main" id="{BF2AC38A-5662-4E67-A540-899E9D9C7A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9948" y="1600655"/>
            <a:ext cx="5928631" cy="3952420"/>
          </a:xfrm>
          <a:prstGeom prst="rect">
            <a:avLst/>
          </a:prstGeom>
        </p:spPr>
      </p:pic>
      <p:sp>
        <p:nvSpPr>
          <p:cNvPr id="7" name="Rectangle 6">
            <a:extLst>
              <a:ext uri="{FF2B5EF4-FFF2-40B4-BE49-F238E27FC236}">
                <a16:creationId xmlns:a16="http://schemas.microsoft.com/office/drawing/2014/main" id="{3552A2A9-E631-490C-8390-34C2DDEC9597}"/>
              </a:ext>
            </a:extLst>
          </p:cNvPr>
          <p:cNvSpPr/>
          <p:nvPr/>
        </p:nvSpPr>
        <p:spPr>
          <a:xfrm>
            <a:off x="5329949" y="1600655"/>
            <a:ext cx="5928630" cy="825303"/>
          </a:xfrm>
          <a:prstGeom prst="rect">
            <a:avLst/>
          </a:prstGeom>
          <a:solidFill>
            <a:srgbClr val="FFA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rgbClr val="424B54"/>
                </a:solidFill>
              </a:rPr>
              <a:t>We would never do this with our homes</a:t>
            </a:r>
          </a:p>
        </p:txBody>
      </p:sp>
      <p:sp>
        <p:nvSpPr>
          <p:cNvPr id="9" name="TextBox 8">
            <a:extLst>
              <a:ext uri="{FF2B5EF4-FFF2-40B4-BE49-F238E27FC236}">
                <a16:creationId xmlns:a16="http://schemas.microsoft.com/office/drawing/2014/main" id="{14C77F7C-F01F-4A66-B257-19A36F2EF716}"/>
              </a:ext>
            </a:extLst>
          </p:cNvPr>
          <p:cNvSpPr txBox="1"/>
          <p:nvPr/>
        </p:nvSpPr>
        <p:spPr>
          <a:xfrm>
            <a:off x="403281" y="6217200"/>
            <a:ext cx="11385438" cy="457200"/>
          </a:xfrm>
          <a:prstGeom prst="rect">
            <a:avLst/>
          </a:prstGeom>
          <a:blipFill dpi="0" rotWithShape="0">
            <a:blip r:embed="rId4"/>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600" dirty="0">
                <a:latin typeface="Arial" panose="020B0604020202020204" pitchFamily="34" charset="0"/>
                <a:ea typeface="Open Sans" panose="020B0606030504020204" pitchFamily="34" charset="0"/>
                <a:cs typeface="Arial" panose="020B0604020202020204" pitchFamily="34" charset="0"/>
              </a:rPr>
              <a:t>Why do we continue doing it in business and IT expecting it to work!?</a:t>
            </a:r>
          </a:p>
        </p:txBody>
      </p:sp>
    </p:spTree>
    <p:extLst>
      <p:ext uri="{BB962C8B-B14F-4D97-AF65-F5344CB8AC3E}">
        <p14:creationId xmlns:p14="http://schemas.microsoft.com/office/powerpoint/2010/main" val="1428967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ppt_x</p:attrName>
                                        </p:attrNameLst>
                                      </p:cBhvr>
                                      <p:tavLst>
                                        <p:tav tm="0">
                                          <p:val>
                                            <p:strVal val="#ppt_x"/>
                                          </p:val>
                                        </p:tav>
                                        <p:tav tm="100000">
                                          <p:val>
                                            <p:strVal val="#ppt_x"/>
                                          </p:val>
                                        </p:tav>
                                      </p:tavLst>
                                    </p:anim>
                                    <p:anim calcmode="lin" valueType="num">
                                      <p:cBhvr>
                                        <p:cTn id="9" dur="25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2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E4F178E-438F-41D3-8603-22C7EC999512}"/>
              </a:ext>
            </a:extLst>
          </p:cNvPr>
          <p:cNvSpPr>
            <a:spLocks noGrp="1"/>
          </p:cNvSpPr>
          <p:nvPr>
            <p:ph type="title"/>
          </p:nvPr>
        </p:nvSpPr>
        <p:spPr/>
        <p:txBody>
          <a:bodyPr/>
          <a:lstStyle/>
          <a:p>
            <a:r>
              <a:rPr lang="en-AU" dirty="0"/>
              <a:t>Relationship of Enterprise Architecture to Digital Transformation</a:t>
            </a:r>
          </a:p>
        </p:txBody>
      </p:sp>
      <p:sp>
        <p:nvSpPr>
          <p:cNvPr id="3" name="Slide Number Placeholder 2">
            <a:extLst>
              <a:ext uri="{FF2B5EF4-FFF2-40B4-BE49-F238E27FC236}">
                <a16:creationId xmlns:a16="http://schemas.microsoft.com/office/drawing/2014/main" id="{F136A548-9044-4429-A15E-777294E47147}"/>
              </a:ext>
            </a:extLst>
          </p:cNvPr>
          <p:cNvSpPr>
            <a:spLocks noGrp="1"/>
          </p:cNvSpPr>
          <p:nvPr>
            <p:ph type="sldNum" sz="quarter" idx="11"/>
          </p:nvPr>
        </p:nvSpPr>
        <p:spPr/>
        <p:txBody>
          <a:bodyPr/>
          <a:lstStyle/>
          <a:p>
            <a:fld id="{CA714419-7DF5-46A5-9C0B-5D62F50B7F14}" type="slidenum">
              <a:rPr lang="en-AU" smtClean="0"/>
              <a:pPr/>
              <a:t>24</a:t>
            </a:fld>
            <a:endParaRPr lang="en-AU" dirty="0"/>
          </a:p>
        </p:txBody>
      </p:sp>
      <p:pic>
        <p:nvPicPr>
          <p:cNvPr id="14" name="Picture 13"/>
          <p:cNvPicPr>
            <a:picLocks noChangeAspect="1"/>
          </p:cNvPicPr>
          <p:nvPr/>
        </p:nvPicPr>
        <p:blipFill>
          <a:blip r:embed="rId3"/>
          <a:stretch>
            <a:fillRect/>
          </a:stretch>
        </p:blipFill>
        <p:spPr>
          <a:xfrm>
            <a:off x="1071448" y="1830831"/>
            <a:ext cx="3915342" cy="3200643"/>
          </a:xfrm>
          <a:prstGeom prst="rect">
            <a:avLst/>
          </a:prstGeom>
        </p:spPr>
      </p:pic>
      <p:pic>
        <p:nvPicPr>
          <p:cNvPr id="15" name="Picture 14"/>
          <p:cNvPicPr>
            <a:picLocks noChangeAspect="1"/>
          </p:cNvPicPr>
          <p:nvPr/>
        </p:nvPicPr>
        <p:blipFill rotWithShape="1">
          <a:blip r:embed="rId4"/>
          <a:srcRect t="10505" b="13257"/>
          <a:stretch/>
        </p:blipFill>
        <p:spPr>
          <a:xfrm>
            <a:off x="7325836" y="1700652"/>
            <a:ext cx="3352845" cy="3456695"/>
          </a:xfrm>
          <a:prstGeom prst="rect">
            <a:avLst/>
          </a:prstGeom>
        </p:spPr>
      </p:pic>
      <p:grpSp>
        <p:nvGrpSpPr>
          <p:cNvPr id="8" name="Group 7">
            <a:extLst>
              <a:ext uri="{FF2B5EF4-FFF2-40B4-BE49-F238E27FC236}">
                <a16:creationId xmlns:a16="http://schemas.microsoft.com/office/drawing/2014/main" id="{1F1E41EA-3A1F-4514-B80D-7D46A1BBB790}"/>
              </a:ext>
            </a:extLst>
          </p:cNvPr>
          <p:cNvGrpSpPr/>
          <p:nvPr/>
        </p:nvGrpSpPr>
        <p:grpSpPr>
          <a:xfrm>
            <a:off x="5461030" y="3205163"/>
            <a:ext cx="1390565" cy="529466"/>
            <a:chOff x="5362114" y="3205163"/>
            <a:chExt cx="1390565" cy="529466"/>
          </a:xfrm>
        </p:grpSpPr>
        <p:sp>
          <p:nvSpPr>
            <p:cNvPr id="6" name="Arrow: Chevron 5">
              <a:extLst>
                <a:ext uri="{FF2B5EF4-FFF2-40B4-BE49-F238E27FC236}">
                  <a16:creationId xmlns:a16="http://schemas.microsoft.com/office/drawing/2014/main" id="{A20A78F3-C052-4F01-886D-50BEA3B87955}"/>
                </a:ext>
              </a:extLst>
            </p:cNvPr>
            <p:cNvSpPr/>
            <p:nvPr/>
          </p:nvSpPr>
          <p:spPr>
            <a:xfrm>
              <a:off x="5362114" y="3205163"/>
              <a:ext cx="529466" cy="529466"/>
            </a:xfrm>
            <a:prstGeom prst="chevron">
              <a:avLst/>
            </a:prstGeom>
            <a:noFill/>
            <a:ln>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11" name="Arrow: Chevron 10">
              <a:extLst>
                <a:ext uri="{FF2B5EF4-FFF2-40B4-BE49-F238E27FC236}">
                  <a16:creationId xmlns:a16="http://schemas.microsoft.com/office/drawing/2014/main" id="{2B8EB3ED-30C4-4F60-9D5D-06A12F693097}"/>
                </a:ext>
              </a:extLst>
            </p:cNvPr>
            <p:cNvSpPr/>
            <p:nvPr/>
          </p:nvSpPr>
          <p:spPr>
            <a:xfrm>
              <a:off x="5792664" y="3205163"/>
              <a:ext cx="529466" cy="529466"/>
            </a:xfrm>
            <a:prstGeom prst="chevron">
              <a:avLst/>
            </a:prstGeom>
            <a:noFill/>
            <a:ln>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12" name="Arrow: Chevron 11">
              <a:extLst>
                <a:ext uri="{FF2B5EF4-FFF2-40B4-BE49-F238E27FC236}">
                  <a16:creationId xmlns:a16="http://schemas.microsoft.com/office/drawing/2014/main" id="{C0C9C4AD-CF32-458D-B0C7-F678DEDAED79}"/>
                </a:ext>
              </a:extLst>
            </p:cNvPr>
            <p:cNvSpPr/>
            <p:nvPr/>
          </p:nvSpPr>
          <p:spPr>
            <a:xfrm>
              <a:off x="6223213" y="3205163"/>
              <a:ext cx="529466" cy="529466"/>
            </a:xfrm>
            <a:prstGeom prst="chevron">
              <a:avLst/>
            </a:prstGeom>
            <a:noFill/>
            <a:ln>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grpSp>
      <p:sp>
        <p:nvSpPr>
          <p:cNvPr id="13" name="TextBox 12">
            <a:extLst>
              <a:ext uri="{FF2B5EF4-FFF2-40B4-BE49-F238E27FC236}">
                <a16:creationId xmlns:a16="http://schemas.microsoft.com/office/drawing/2014/main" id="{0B1EE61E-2F8F-4988-9897-CC93A595085C}"/>
              </a:ext>
            </a:extLst>
          </p:cNvPr>
          <p:cNvSpPr txBox="1"/>
          <p:nvPr/>
        </p:nvSpPr>
        <p:spPr>
          <a:xfrm>
            <a:off x="734400" y="6217200"/>
            <a:ext cx="10724547" cy="457200"/>
          </a:xfrm>
          <a:prstGeom prst="rect">
            <a:avLst/>
          </a:prstGeom>
          <a:blipFill dpi="0" rotWithShape="0">
            <a:blip r:embed="rId5"/>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600" dirty="0">
                <a:latin typeface="Arial" panose="020B0604020202020204" pitchFamily="34" charset="0"/>
                <a:ea typeface="Open Sans" panose="020B0606030504020204" pitchFamily="34" charset="0"/>
                <a:cs typeface="Arial" panose="020B0604020202020204" pitchFamily="34" charset="0"/>
              </a:rPr>
              <a:t>Without a Target State and a Roadmap to get to there Digital Transformation will build tomorrows legacy</a:t>
            </a:r>
          </a:p>
        </p:txBody>
      </p:sp>
    </p:spTree>
    <p:extLst>
      <p:ext uri="{BB962C8B-B14F-4D97-AF65-F5344CB8AC3E}">
        <p14:creationId xmlns:p14="http://schemas.microsoft.com/office/powerpoint/2010/main" val="3777652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6915D-A2EE-4D27-9149-A89201A8A340}"/>
              </a:ext>
            </a:extLst>
          </p:cNvPr>
          <p:cNvSpPr>
            <a:spLocks noGrp="1"/>
          </p:cNvSpPr>
          <p:nvPr>
            <p:ph type="title"/>
          </p:nvPr>
        </p:nvSpPr>
        <p:spPr>
          <a:xfrm>
            <a:off x="974740" y="45927"/>
            <a:ext cx="10515600" cy="388629"/>
          </a:xfrm>
        </p:spPr>
        <p:txBody>
          <a:bodyPr/>
          <a:lstStyle/>
          <a:p>
            <a:r>
              <a:rPr lang="en-AU" dirty="0"/>
              <a:t>Target State Architecture </a:t>
            </a:r>
          </a:p>
        </p:txBody>
      </p:sp>
      <p:sp>
        <p:nvSpPr>
          <p:cNvPr id="3" name="Slide Number Placeholder 2">
            <a:extLst>
              <a:ext uri="{FF2B5EF4-FFF2-40B4-BE49-F238E27FC236}">
                <a16:creationId xmlns:a16="http://schemas.microsoft.com/office/drawing/2014/main" id="{9D205125-805C-4F25-86B4-FF5379370A97}"/>
              </a:ext>
            </a:extLst>
          </p:cNvPr>
          <p:cNvSpPr>
            <a:spLocks noGrp="1"/>
          </p:cNvSpPr>
          <p:nvPr>
            <p:ph type="sldNum" sz="quarter" idx="11"/>
          </p:nvPr>
        </p:nvSpPr>
        <p:spPr/>
        <p:txBody>
          <a:bodyPr/>
          <a:lstStyle/>
          <a:p>
            <a:fld id="{CA714419-7DF5-46A5-9C0B-5D62F50B7F14}" type="slidenum">
              <a:rPr lang="en-AU" smtClean="0"/>
              <a:pPr/>
              <a:t>25</a:t>
            </a:fld>
            <a:endParaRPr lang="en-AU" dirty="0"/>
          </a:p>
        </p:txBody>
      </p:sp>
      <p:grpSp>
        <p:nvGrpSpPr>
          <p:cNvPr id="10" name="Group 9">
            <a:extLst>
              <a:ext uri="{FF2B5EF4-FFF2-40B4-BE49-F238E27FC236}">
                <a16:creationId xmlns:a16="http://schemas.microsoft.com/office/drawing/2014/main" id="{2D6DD37D-8087-47F6-B175-B84657699BEF}"/>
              </a:ext>
            </a:extLst>
          </p:cNvPr>
          <p:cNvGrpSpPr/>
          <p:nvPr/>
        </p:nvGrpSpPr>
        <p:grpSpPr>
          <a:xfrm>
            <a:off x="2265994" y="529393"/>
            <a:ext cx="7888921" cy="5588862"/>
            <a:chOff x="1417183" y="994126"/>
            <a:chExt cx="8277112" cy="5863874"/>
          </a:xfrm>
        </p:grpSpPr>
        <p:pic>
          <p:nvPicPr>
            <p:cNvPr id="6" name="Picture 5" descr="A screenshot of a cell phone&#10;&#10;Description automatically generated">
              <a:extLst>
                <a:ext uri="{FF2B5EF4-FFF2-40B4-BE49-F238E27FC236}">
                  <a16:creationId xmlns:a16="http://schemas.microsoft.com/office/drawing/2014/main" id="{AAEB43E7-9570-42C4-A24B-9AF66601B9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7183" y="994126"/>
              <a:ext cx="8277112" cy="5863874"/>
            </a:xfrm>
            <a:prstGeom prst="rect">
              <a:avLst/>
            </a:prstGeom>
          </p:spPr>
        </p:pic>
        <p:sp>
          <p:nvSpPr>
            <p:cNvPr id="7" name="Rectangle 6">
              <a:extLst>
                <a:ext uri="{FF2B5EF4-FFF2-40B4-BE49-F238E27FC236}">
                  <a16:creationId xmlns:a16="http://schemas.microsoft.com/office/drawing/2014/main" id="{A20CE60E-E6D1-47AB-A139-6C851C9734EB}"/>
                </a:ext>
              </a:extLst>
            </p:cNvPr>
            <p:cNvSpPr/>
            <p:nvPr/>
          </p:nvSpPr>
          <p:spPr>
            <a:xfrm>
              <a:off x="1497795" y="6396662"/>
              <a:ext cx="2594248" cy="40961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a:extLst>
                <a:ext uri="{FF2B5EF4-FFF2-40B4-BE49-F238E27FC236}">
                  <a16:creationId xmlns:a16="http://schemas.microsoft.com/office/drawing/2014/main" id="{C3A97FDD-5531-4B98-9AEF-41E5B6D6C446}"/>
                </a:ext>
              </a:extLst>
            </p:cNvPr>
            <p:cNvSpPr/>
            <p:nvPr/>
          </p:nvSpPr>
          <p:spPr>
            <a:xfrm>
              <a:off x="4344434" y="4373397"/>
              <a:ext cx="215153" cy="1001288"/>
            </a:xfrm>
            <a:prstGeom prst="rect">
              <a:avLst/>
            </a:prstGeom>
            <a:solidFill>
              <a:srgbClr val="ECDE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12" name="TextBox 11">
            <a:extLst>
              <a:ext uri="{FF2B5EF4-FFF2-40B4-BE49-F238E27FC236}">
                <a16:creationId xmlns:a16="http://schemas.microsoft.com/office/drawing/2014/main" id="{EA382F15-F3AA-4224-A871-FD635A31895F}"/>
              </a:ext>
            </a:extLst>
          </p:cNvPr>
          <p:cNvSpPr txBox="1"/>
          <p:nvPr/>
        </p:nvSpPr>
        <p:spPr>
          <a:xfrm>
            <a:off x="733726" y="6217200"/>
            <a:ext cx="10724547" cy="457200"/>
          </a:xfrm>
          <a:prstGeom prst="rect">
            <a:avLst/>
          </a:prstGeom>
          <a:blipFill dpi="0" rotWithShape="0">
            <a:blip r:embed="rId4"/>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600" dirty="0">
                <a:latin typeface="Arial" panose="020B0604020202020204" pitchFamily="34" charset="0"/>
                <a:ea typeface="Open Sans" panose="020B0606030504020204" pitchFamily="34" charset="0"/>
                <a:cs typeface="Arial" panose="020B0604020202020204" pitchFamily="34" charset="0"/>
              </a:rPr>
              <a:t>Without a Target State and a Roadmap to get to there Digital Transformation will build tomorrows legacy</a:t>
            </a:r>
          </a:p>
        </p:txBody>
      </p:sp>
    </p:spTree>
    <p:extLst>
      <p:ext uri="{BB962C8B-B14F-4D97-AF65-F5344CB8AC3E}">
        <p14:creationId xmlns:p14="http://schemas.microsoft.com/office/powerpoint/2010/main" val="36803365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6915D-A2EE-4D27-9149-A89201A8A340}"/>
              </a:ext>
            </a:extLst>
          </p:cNvPr>
          <p:cNvSpPr>
            <a:spLocks noGrp="1"/>
          </p:cNvSpPr>
          <p:nvPr>
            <p:ph type="title"/>
          </p:nvPr>
        </p:nvSpPr>
        <p:spPr>
          <a:xfrm>
            <a:off x="974740" y="45927"/>
            <a:ext cx="10515600" cy="388629"/>
          </a:xfrm>
        </p:spPr>
        <p:txBody>
          <a:bodyPr/>
          <a:lstStyle/>
          <a:p>
            <a:r>
              <a:rPr lang="en-AU" dirty="0"/>
              <a:t>Roadmap</a:t>
            </a:r>
          </a:p>
        </p:txBody>
      </p:sp>
      <p:sp>
        <p:nvSpPr>
          <p:cNvPr id="3" name="Slide Number Placeholder 2">
            <a:extLst>
              <a:ext uri="{FF2B5EF4-FFF2-40B4-BE49-F238E27FC236}">
                <a16:creationId xmlns:a16="http://schemas.microsoft.com/office/drawing/2014/main" id="{9D205125-805C-4F25-86B4-FF5379370A97}"/>
              </a:ext>
            </a:extLst>
          </p:cNvPr>
          <p:cNvSpPr>
            <a:spLocks noGrp="1"/>
          </p:cNvSpPr>
          <p:nvPr>
            <p:ph type="sldNum" sz="quarter" idx="11"/>
          </p:nvPr>
        </p:nvSpPr>
        <p:spPr/>
        <p:txBody>
          <a:bodyPr/>
          <a:lstStyle/>
          <a:p>
            <a:fld id="{CA714419-7DF5-46A5-9C0B-5D62F50B7F14}" type="slidenum">
              <a:rPr lang="en-AU" smtClean="0"/>
              <a:pPr/>
              <a:t>26</a:t>
            </a:fld>
            <a:endParaRPr lang="en-AU" dirty="0"/>
          </a:p>
        </p:txBody>
      </p:sp>
      <p:grpSp>
        <p:nvGrpSpPr>
          <p:cNvPr id="5" name="Group 4">
            <a:extLst>
              <a:ext uri="{FF2B5EF4-FFF2-40B4-BE49-F238E27FC236}">
                <a16:creationId xmlns:a16="http://schemas.microsoft.com/office/drawing/2014/main" id="{05B809FA-41B6-45AC-AA14-1F9577E90BD8}"/>
              </a:ext>
            </a:extLst>
          </p:cNvPr>
          <p:cNvGrpSpPr/>
          <p:nvPr/>
        </p:nvGrpSpPr>
        <p:grpSpPr>
          <a:xfrm>
            <a:off x="1375337" y="667245"/>
            <a:ext cx="9051306" cy="5451009"/>
            <a:chOff x="1375337" y="667246"/>
            <a:chExt cx="9051306" cy="5088096"/>
          </a:xfrm>
        </p:grpSpPr>
        <p:pic>
          <p:nvPicPr>
            <p:cNvPr id="12" name="Picture 11">
              <a:extLst>
                <a:ext uri="{FF2B5EF4-FFF2-40B4-BE49-F238E27FC236}">
                  <a16:creationId xmlns:a16="http://schemas.microsoft.com/office/drawing/2014/main" id="{4D796FED-5461-436F-B151-543D333C67C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375337" y="667246"/>
              <a:ext cx="9051306" cy="5088096"/>
            </a:xfrm>
            <a:prstGeom prst="rect">
              <a:avLst/>
            </a:prstGeom>
          </p:spPr>
        </p:pic>
        <p:sp>
          <p:nvSpPr>
            <p:cNvPr id="4" name="Rectangle 3">
              <a:extLst>
                <a:ext uri="{FF2B5EF4-FFF2-40B4-BE49-F238E27FC236}">
                  <a16:creationId xmlns:a16="http://schemas.microsoft.com/office/drawing/2014/main" id="{39C23BEF-914D-4EE1-8BCE-DF8B28FEC346}"/>
                </a:ext>
              </a:extLst>
            </p:cNvPr>
            <p:cNvSpPr/>
            <p:nvPr/>
          </p:nvSpPr>
          <p:spPr>
            <a:xfrm>
              <a:off x="8126161" y="4890592"/>
              <a:ext cx="1712949" cy="7861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9" name="TextBox 8">
            <a:extLst>
              <a:ext uri="{FF2B5EF4-FFF2-40B4-BE49-F238E27FC236}">
                <a16:creationId xmlns:a16="http://schemas.microsoft.com/office/drawing/2014/main" id="{5E1D9C81-01BA-4716-A7BE-BD70DECEBBCB}"/>
              </a:ext>
            </a:extLst>
          </p:cNvPr>
          <p:cNvSpPr txBox="1"/>
          <p:nvPr/>
        </p:nvSpPr>
        <p:spPr>
          <a:xfrm>
            <a:off x="733726" y="6217200"/>
            <a:ext cx="10724547" cy="457200"/>
          </a:xfrm>
          <a:prstGeom prst="rect">
            <a:avLst/>
          </a:prstGeom>
          <a:blipFill dpi="0" rotWithShape="0">
            <a:blip r:embed="rId4"/>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600" dirty="0">
                <a:latin typeface="Arial" panose="020B0604020202020204" pitchFamily="34" charset="0"/>
                <a:ea typeface="Open Sans" panose="020B0606030504020204" pitchFamily="34" charset="0"/>
                <a:cs typeface="Arial" panose="020B0604020202020204" pitchFamily="34" charset="0"/>
              </a:rPr>
              <a:t>Without a Target State and a Roadmap to get to there Digital Transformation will build tomorrows legacy</a:t>
            </a:r>
          </a:p>
        </p:txBody>
      </p:sp>
    </p:spTree>
    <p:extLst>
      <p:ext uri="{BB962C8B-B14F-4D97-AF65-F5344CB8AC3E}">
        <p14:creationId xmlns:p14="http://schemas.microsoft.com/office/powerpoint/2010/main" val="25505952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FFC88-14CF-4B5C-A7F9-5CD5B9BED622}"/>
              </a:ext>
            </a:extLst>
          </p:cNvPr>
          <p:cNvSpPr>
            <a:spLocks noGrp="1"/>
          </p:cNvSpPr>
          <p:nvPr>
            <p:ph type="title"/>
          </p:nvPr>
        </p:nvSpPr>
        <p:spPr/>
        <p:txBody>
          <a:bodyPr/>
          <a:lstStyle/>
          <a:p>
            <a:pPr>
              <a:lnSpc>
                <a:spcPct val="150000"/>
              </a:lnSpc>
              <a:spcBef>
                <a:spcPts val="600"/>
              </a:spcBef>
            </a:pPr>
            <a:r>
              <a:rPr lang="en-AU" dirty="0"/>
              <a:t>Successful Outcomes</a:t>
            </a:r>
          </a:p>
        </p:txBody>
      </p:sp>
    </p:spTree>
    <p:extLst>
      <p:ext uri="{BB962C8B-B14F-4D97-AF65-F5344CB8AC3E}">
        <p14:creationId xmlns:p14="http://schemas.microsoft.com/office/powerpoint/2010/main" val="41943817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a:extLst>
              <a:ext uri="{FF2B5EF4-FFF2-40B4-BE49-F238E27FC236}">
                <a16:creationId xmlns:a16="http://schemas.microsoft.com/office/drawing/2014/main" id="{476071A3-C532-44CB-9116-6A6FD52CC147}"/>
              </a:ext>
            </a:extLst>
          </p:cNvPr>
          <p:cNvSpPr/>
          <p:nvPr/>
        </p:nvSpPr>
        <p:spPr>
          <a:xfrm>
            <a:off x="0" y="5289570"/>
            <a:ext cx="12226669" cy="1568430"/>
          </a:xfrm>
          <a:prstGeom prst="rect">
            <a:avLst/>
          </a:prstGeom>
          <a:solidFill>
            <a:srgbClr val="323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228B966B-FDF1-4AD7-A9F5-355F03E4ECDA}"/>
              </a:ext>
            </a:extLst>
          </p:cNvPr>
          <p:cNvSpPr>
            <a:spLocks noGrp="1"/>
          </p:cNvSpPr>
          <p:nvPr>
            <p:ph type="title"/>
          </p:nvPr>
        </p:nvSpPr>
        <p:spPr>
          <a:xfrm>
            <a:off x="872869" y="380538"/>
            <a:ext cx="5360363" cy="540961"/>
          </a:xfrm>
        </p:spPr>
        <p:txBody>
          <a:bodyPr/>
          <a:lstStyle/>
          <a:p>
            <a:r>
              <a:rPr lang="en-AU" dirty="0"/>
              <a:t>It Works – ME Bank Outcomes</a:t>
            </a:r>
          </a:p>
        </p:txBody>
      </p:sp>
      <p:sp>
        <p:nvSpPr>
          <p:cNvPr id="6" name="Slide Number Placeholder 5">
            <a:extLst>
              <a:ext uri="{FF2B5EF4-FFF2-40B4-BE49-F238E27FC236}">
                <a16:creationId xmlns:a16="http://schemas.microsoft.com/office/drawing/2014/main" id="{433DBCF6-0B8E-450F-A072-BC429F5C1DB1}"/>
              </a:ext>
            </a:extLst>
          </p:cNvPr>
          <p:cNvSpPr>
            <a:spLocks noGrp="1"/>
          </p:cNvSpPr>
          <p:nvPr>
            <p:ph type="sldNum" sz="quarter" idx="11"/>
          </p:nvPr>
        </p:nvSpPr>
        <p:spPr>
          <a:xfrm>
            <a:off x="10676475" y="6452192"/>
            <a:ext cx="711994" cy="180978"/>
          </a:xfrm>
        </p:spPr>
        <p:txBody>
          <a:bodyPr/>
          <a:lstStyle/>
          <a:p>
            <a:fld id="{CA714419-7DF5-46A5-9C0B-5D62F50B7F14}" type="slidenum">
              <a:rPr lang="en-AU" smtClean="0"/>
              <a:pPr/>
              <a:t>28</a:t>
            </a:fld>
            <a:endParaRPr lang="en-AU"/>
          </a:p>
        </p:txBody>
      </p:sp>
      <p:sp>
        <p:nvSpPr>
          <p:cNvPr id="12" name="Rectangle 11">
            <a:extLst>
              <a:ext uri="{FF2B5EF4-FFF2-40B4-BE49-F238E27FC236}">
                <a16:creationId xmlns:a16="http://schemas.microsoft.com/office/drawing/2014/main" id="{947F0C7C-2049-4C7E-B25A-22A1DC5EB005}"/>
              </a:ext>
            </a:extLst>
          </p:cNvPr>
          <p:cNvSpPr/>
          <p:nvPr/>
        </p:nvSpPr>
        <p:spPr>
          <a:xfrm>
            <a:off x="732387" y="5403365"/>
            <a:ext cx="10971668" cy="844718"/>
          </a:xfrm>
          <a:prstGeom prst="rect">
            <a:avLst/>
          </a:prstGeom>
          <a:noFill/>
        </p:spPr>
        <p:txBody>
          <a:bodyPr wrap="square">
            <a:spAutoFit/>
          </a:bodyPr>
          <a:lstStyle/>
          <a:p>
            <a:pPr>
              <a:lnSpc>
                <a:spcPct val="119000"/>
              </a:lnSpc>
              <a:spcAft>
                <a:spcPts val="600"/>
              </a:spcAft>
            </a:pPr>
            <a:r>
              <a:rPr lang="en-AU" sz="1400" kern="1400" dirty="0">
                <a:solidFill>
                  <a:schemeClr val="bg1"/>
                </a:solidFill>
                <a:latin typeface="Calibri" panose="020F0502020204030204" pitchFamily="34" charset="0"/>
              </a:rPr>
              <a:t>“When we planned transformation we had the option to renovate the house or build a new one. While more challenging, we chose the latter. The new systems are state-of-the-art and will keep ME competitive well into the future. The result is a brand-new piece of banking architecture that’s been built to be updated – future-proofing the Bank. That’s a structural advantage other organisations would be envious of.”</a:t>
            </a:r>
          </a:p>
        </p:txBody>
      </p:sp>
      <p:sp>
        <p:nvSpPr>
          <p:cNvPr id="3" name="Rectangle 2">
            <a:extLst>
              <a:ext uri="{FF2B5EF4-FFF2-40B4-BE49-F238E27FC236}">
                <a16:creationId xmlns:a16="http://schemas.microsoft.com/office/drawing/2014/main" id="{1D10A771-37F0-445A-8FB8-917980F42CDC}"/>
              </a:ext>
            </a:extLst>
          </p:cNvPr>
          <p:cNvSpPr/>
          <p:nvPr/>
        </p:nvSpPr>
        <p:spPr>
          <a:xfrm>
            <a:off x="931545" y="6325393"/>
            <a:ext cx="2377702" cy="307777"/>
          </a:xfrm>
          <a:prstGeom prst="rect">
            <a:avLst/>
          </a:prstGeom>
        </p:spPr>
        <p:txBody>
          <a:bodyPr wrap="none">
            <a:spAutoFit/>
          </a:bodyPr>
          <a:lstStyle/>
          <a:p>
            <a:r>
              <a:rPr lang="en-AU" sz="1400" b="1" kern="1400" dirty="0">
                <a:solidFill>
                  <a:srgbClr val="F4A360"/>
                </a:solidFill>
                <a:latin typeface="Calibri" panose="020F0502020204030204" pitchFamily="34" charset="0"/>
              </a:rPr>
              <a:t>Jamie McPhee, CEO</a:t>
            </a:r>
            <a:r>
              <a:rPr lang="en-AU" sz="1400" kern="1400" dirty="0">
                <a:solidFill>
                  <a:srgbClr val="F4A360"/>
                </a:solidFill>
                <a:latin typeface="Calibri" panose="020F0502020204030204" pitchFamily="34" charset="0"/>
              </a:rPr>
              <a:t>, </a:t>
            </a:r>
            <a:r>
              <a:rPr lang="en-AU" sz="1400" i="1" kern="1400" dirty="0">
                <a:solidFill>
                  <a:srgbClr val="F4A360"/>
                </a:solidFill>
                <a:latin typeface="Calibri" panose="020F0502020204030204" pitchFamily="34" charset="0"/>
              </a:rPr>
              <a:t>ME Bank</a:t>
            </a:r>
            <a:endParaRPr lang="en-AU" sz="1400" dirty="0">
              <a:solidFill>
                <a:srgbClr val="F4A360"/>
              </a:solidFill>
            </a:endParaRPr>
          </a:p>
        </p:txBody>
      </p:sp>
      <p:sp>
        <p:nvSpPr>
          <p:cNvPr id="50" name="Arrow: Right 49">
            <a:extLst>
              <a:ext uri="{FF2B5EF4-FFF2-40B4-BE49-F238E27FC236}">
                <a16:creationId xmlns:a16="http://schemas.microsoft.com/office/drawing/2014/main" id="{1AAFE301-B86D-4FBE-BDE4-90A4E87C1C68}"/>
              </a:ext>
            </a:extLst>
          </p:cNvPr>
          <p:cNvSpPr/>
          <p:nvPr/>
        </p:nvSpPr>
        <p:spPr>
          <a:xfrm>
            <a:off x="328619" y="4449753"/>
            <a:ext cx="5853106" cy="457413"/>
          </a:xfrm>
          <a:prstGeom prst="rightArrow">
            <a:avLst>
              <a:gd name="adj1" fmla="val 100000"/>
              <a:gd name="adj2" fmla="val 50000"/>
            </a:avLst>
          </a:prstGeom>
          <a:solidFill>
            <a:srgbClr val="F4A3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1" dirty="0">
              <a:solidFill>
                <a:srgbClr val="323233"/>
              </a:solidFill>
            </a:endParaRPr>
          </a:p>
        </p:txBody>
      </p:sp>
      <p:grpSp>
        <p:nvGrpSpPr>
          <p:cNvPr id="49" name="Group 48">
            <a:extLst>
              <a:ext uri="{FF2B5EF4-FFF2-40B4-BE49-F238E27FC236}">
                <a16:creationId xmlns:a16="http://schemas.microsoft.com/office/drawing/2014/main" id="{F1B1D7D1-8A13-4138-B2BF-5A92E8E18644}"/>
              </a:ext>
            </a:extLst>
          </p:cNvPr>
          <p:cNvGrpSpPr/>
          <p:nvPr/>
        </p:nvGrpSpPr>
        <p:grpSpPr>
          <a:xfrm>
            <a:off x="635876" y="3059330"/>
            <a:ext cx="1121664" cy="2067037"/>
            <a:chOff x="6976549" y="1443568"/>
            <a:chExt cx="1285051" cy="2368132"/>
          </a:xfrm>
        </p:grpSpPr>
        <p:grpSp>
          <p:nvGrpSpPr>
            <p:cNvPr id="45" name="Group 44">
              <a:extLst>
                <a:ext uri="{FF2B5EF4-FFF2-40B4-BE49-F238E27FC236}">
                  <a16:creationId xmlns:a16="http://schemas.microsoft.com/office/drawing/2014/main" id="{E75FB2B2-3D07-4422-A09A-B75D4DEAA151}"/>
                </a:ext>
              </a:extLst>
            </p:cNvPr>
            <p:cNvGrpSpPr/>
            <p:nvPr/>
          </p:nvGrpSpPr>
          <p:grpSpPr>
            <a:xfrm>
              <a:off x="6976549" y="1443568"/>
              <a:ext cx="1285051" cy="2368132"/>
              <a:chOff x="5700735" y="1261657"/>
              <a:chExt cx="1285051" cy="2368132"/>
            </a:xfrm>
          </p:grpSpPr>
          <p:sp>
            <p:nvSpPr>
              <p:cNvPr id="39" name="Freeform: Shape 38">
                <a:extLst>
                  <a:ext uri="{FF2B5EF4-FFF2-40B4-BE49-F238E27FC236}">
                    <a16:creationId xmlns:a16="http://schemas.microsoft.com/office/drawing/2014/main" id="{767BA281-3DEE-430D-B7D5-B910F1712304}"/>
                  </a:ext>
                </a:extLst>
              </p:cNvPr>
              <p:cNvSpPr/>
              <p:nvPr/>
            </p:nvSpPr>
            <p:spPr>
              <a:xfrm>
                <a:off x="5700735" y="1261657"/>
                <a:ext cx="1285051" cy="2124090"/>
              </a:xfrm>
              <a:custGeom>
                <a:avLst/>
                <a:gdLst>
                  <a:gd name="connsiteX0" fmla="*/ 729803 w 1460549"/>
                  <a:gd name="connsiteY0" fmla="*/ 0 h 2124090"/>
                  <a:gd name="connsiteX1" fmla="*/ 1458491 w 1460549"/>
                  <a:gd name="connsiteY1" fmla="*/ 380833 h 2124090"/>
                  <a:gd name="connsiteX2" fmla="*/ 1460549 w 1460549"/>
                  <a:gd name="connsiteY2" fmla="*/ 380833 h 2124090"/>
                  <a:gd name="connsiteX3" fmla="*/ 1460549 w 1460549"/>
                  <a:gd name="connsiteY3" fmla="*/ 2124090 h 2124090"/>
                  <a:gd name="connsiteX4" fmla="*/ 943 w 1460549"/>
                  <a:gd name="connsiteY4" fmla="*/ 2124090 h 2124090"/>
                  <a:gd name="connsiteX5" fmla="*/ 943 w 1460549"/>
                  <a:gd name="connsiteY5" fmla="*/ 381416 h 2124090"/>
                  <a:gd name="connsiteX6" fmla="*/ 0 w 1460549"/>
                  <a:gd name="connsiteY6" fmla="*/ 381416 h 2124090"/>
                  <a:gd name="connsiteX7" fmla="*/ 943 w 1460549"/>
                  <a:gd name="connsiteY7" fmla="*/ 380923 h 2124090"/>
                  <a:gd name="connsiteX8" fmla="*/ 943 w 1460549"/>
                  <a:gd name="connsiteY8" fmla="*/ 380833 h 2124090"/>
                  <a:gd name="connsiteX9" fmla="*/ 1116 w 1460549"/>
                  <a:gd name="connsiteY9" fmla="*/ 380833 h 2124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0549" h="2124090">
                    <a:moveTo>
                      <a:pt x="729803" y="0"/>
                    </a:moveTo>
                    <a:lnTo>
                      <a:pt x="1458491" y="380833"/>
                    </a:lnTo>
                    <a:lnTo>
                      <a:pt x="1460549" y="380833"/>
                    </a:lnTo>
                    <a:lnTo>
                      <a:pt x="1460549" y="2124090"/>
                    </a:lnTo>
                    <a:lnTo>
                      <a:pt x="943" y="2124090"/>
                    </a:lnTo>
                    <a:lnTo>
                      <a:pt x="943" y="381416"/>
                    </a:lnTo>
                    <a:lnTo>
                      <a:pt x="0" y="381416"/>
                    </a:lnTo>
                    <a:lnTo>
                      <a:pt x="943" y="380923"/>
                    </a:lnTo>
                    <a:lnTo>
                      <a:pt x="943" y="380833"/>
                    </a:lnTo>
                    <a:lnTo>
                      <a:pt x="1116" y="380833"/>
                    </a:lnTo>
                    <a:close/>
                  </a:path>
                </a:pathLst>
              </a:custGeom>
              <a:solidFill>
                <a:srgbClr val="932A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1" name="Trapezoid 40">
                <a:extLst>
                  <a:ext uri="{FF2B5EF4-FFF2-40B4-BE49-F238E27FC236}">
                    <a16:creationId xmlns:a16="http://schemas.microsoft.com/office/drawing/2014/main" id="{1EE696E6-31E1-497B-8D31-3311EEB71B67}"/>
                  </a:ext>
                </a:extLst>
              </p:cNvPr>
              <p:cNvSpPr/>
              <p:nvPr/>
            </p:nvSpPr>
            <p:spPr>
              <a:xfrm rot="10800000">
                <a:off x="5700736" y="3381994"/>
                <a:ext cx="1285049" cy="247795"/>
              </a:xfrm>
              <a:prstGeom prst="trapezoid">
                <a:avLst>
                  <a:gd name="adj" fmla="val 109566"/>
                </a:avLst>
              </a:prstGeom>
              <a:solidFill>
                <a:srgbClr val="5837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grpSp>
        <p:sp>
          <p:nvSpPr>
            <p:cNvPr id="46" name="Rectangle 45">
              <a:extLst>
                <a:ext uri="{FF2B5EF4-FFF2-40B4-BE49-F238E27FC236}">
                  <a16:creationId xmlns:a16="http://schemas.microsoft.com/office/drawing/2014/main" id="{B4B76376-1066-4536-A44D-23E8BAEE0A66}"/>
                </a:ext>
              </a:extLst>
            </p:cNvPr>
            <p:cNvSpPr/>
            <p:nvPr/>
          </p:nvSpPr>
          <p:spPr>
            <a:xfrm>
              <a:off x="7120281" y="2408727"/>
              <a:ext cx="997588" cy="599435"/>
            </a:xfrm>
            <a:prstGeom prst="rect">
              <a:avLst/>
            </a:prstGeom>
          </p:spPr>
          <p:txBody>
            <a:bodyPr wrap="none">
              <a:spAutoFit/>
            </a:bodyPr>
            <a:lstStyle/>
            <a:p>
              <a:pPr algn="ctr"/>
              <a:r>
                <a:rPr lang="en-AU" sz="2800" b="1" dirty="0">
                  <a:solidFill>
                    <a:srgbClr val="F4A360"/>
                  </a:solidFill>
                  <a:latin typeface="Fjalla One" panose="02000506040000020004" pitchFamily="2" charset="0"/>
                  <a:ea typeface="Open Sans" panose="020B0606030504020204" pitchFamily="34" charset="0"/>
                  <a:cs typeface="Open Sans" panose="020B0606030504020204" pitchFamily="34" charset="0"/>
                </a:rPr>
                <a:t>25%</a:t>
              </a:r>
              <a:endParaRPr lang="en-AU" sz="2800" b="1" dirty="0">
                <a:solidFill>
                  <a:srgbClr val="F4A360"/>
                </a:solidFill>
                <a:latin typeface="Fjalla One" panose="02000506040000020004" pitchFamily="2" charset="0"/>
              </a:endParaRPr>
            </a:p>
          </p:txBody>
        </p:sp>
        <p:sp>
          <p:nvSpPr>
            <p:cNvPr id="15" name="Rectangle 14">
              <a:extLst>
                <a:ext uri="{FF2B5EF4-FFF2-40B4-BE49-F238E27FC236}">
                  <a16:creationId xmlns:a16="http://schemas.microsoft.com/office/drawing/2014/main" id="{C0406121-19F8-4CAC-A76E-4464A7447E5B}"/>
                </a:ext>
              </a:extLst>
            </p:cNvPr>
            <p:cNvSpPr/>
            <p:nvPr/>
          </p:nvSpPr>
          <p:spPr>
            <a:xfrm>
              <a:off x="7110226" y="1744437"/>
              <a:ext cx="1032654" cy="600164"/>
            </a:xfrm>
            <a:prstGeom prst="rect">
              <a:avLst/>
            </a:prstGeom>
          </p:spPr>
          <p:txBody>
            <a:bodyPr wrap="none">
              <a:spAutoFit/>
            </a:bodyPr>
            <a:lstStyle/>
            <a:p>
              <a:pPr algn="ctr"/>
              <a:r>
                <a:rPr lang="en-AU"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AFTER TAX</a:t>
              </a:r>
            </a:p>
            <a:p>
              <a:pPr algn="ctr"/>
              <a:r>
                <a:rPr lang="en-AU" sz="1100" b="1" dirty="0">
                  <a:solidFill>
                    <a:schemeClr val="bg1"/>
                  </a:solidFill>
                  <a:latin typeface="Open Sans" panose="020B0606030504020204" pitchFamily="34" charset="0"/>
                  <a:ea typeface="Open Sans" panose="020B0606030504020204" pitchFamily="34" charset="0"/>
                  <a:cs typeface="Open Sans" panose="020B0606030504020204" pitchFamily="34" charset="0"/>
                </a:rPr>
                <a:t>NET PROFIT </a:t>
              </a:r>
            </a:p>
            <a:p>
              <a:pPr algn="ctr"/>
              <a:r>
                <a:rPr lang="en-AU"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GROWTH</a:t>
              </a:r>
            </a:p>
          </p:txBody>
        </p:sp>
        <p:sp>
          <p:nvSpPr>
            <p:cNvPr id="47" name="Rectangle 46">
              <a:extLst>
                <a:ext uri="{FF2B5EF4-FFF2-40B4-BE49-F238E27FC236}">
                  <a16:creationId xmlns:a16="http://schemas.microsoft.com/office/drawing/2014/main" id="{36DB5898-C56A-4419-BC6A-B5DBF5BB1E94}"/>
                </a:ext>
              </a:extLst>
            </p:cNvPr>
            <p:cNvSpPr/>
            <p:nvPr/>
          </p:nvSpPr>
          <p:spPr>
            <a:xfrm>
              <a:off x="7454871" y="2965986"/>
              <a:ext cx="330540" cy="261610"/>
            </a:xfrm>
            <a:prstGeom prst="rect">
              <a:avLst/>
            </a:prstGeom>
          </p:spPr>
          <p:txBody>
            <a:bodyPr wrap="none">
              <a:spAutoFit/>
            </a:bodyPr>
            <a:lstStyle/>
            <a:p>
              <a:r>
                <a:rPr lang="en-AU"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IN</a:t>
              </a:r>
              <a:endParaRPr lang="en-AU" sz="1100" dirty="0"/>
            </a:p>
          </p:txBody>
        </p:sp>
        <p:sp>
          <p:nvSpPr>
            <p:cNvPr id="48" name="Rectangle 47">
              <a:extLst>
                <a:ext uri="{FF2B5EF4-FFF2-40B4-BE49-F238E27FC236}">
                  <a16:creationId xmlns:a16="http://schemas.microsoft.com/office/drawing/2014/main" id="{09808995-9214-46C8-BA3C-A05ECFCEE43E}"/>
                </a:ext>
              </a:extLst>
            </p:cNvPr>
            <p:cNvSpPr/>
            <p:nvPr/>
          </p:nvSpPr>
          <p:spPr>
            <a:xfrm>
              <a:off x="7008435" y="3250561"/>
              <a:ext cx="1085554" cy="277000"/>
            </a:xfrm>
            <a:prstGeom prst="rect">
              <a:avLst/>
            </a:prstGeom>
          </p:spPr>
          <p:txBody>
            <a:bodyPr wrap="none">
              <a:spAutoFit/>
            </a:bodyPr>
            <a:lstStyle/>
            <a:p>
              <a:r>
                <a:rPr lang="en-AU"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12 MONTHS</a:t>
              </a:r>
              <a:endParaRPr lang="en-AU" sz="1200" b="1" dirty="0"/>
            </a:p>
          </p:txBody>
        </p:sp>
      </p:grpSp>
      <p:sp>
        <p:nvSpPr>
          <p:cNvPr id="35" name="Rectangle 34">
            <a:extLst>
              <a:ext uri="{FF2B5EF4-FFF2-40B4-BE49-F238E27FC236}">
                <a16:creationId xmlns:a16="http://schemas.microsoft.com/office/drawing/2014/main" id="{C95B3715-26A8-44B4-96E8-91A834B48765}"/>
              </a:ext>
            </a:extLst>
          </p:cNvPr>
          <p:cNvSpPr/>
          <p:nvPr/>
        </p:nvSpPr>
        <p:spPr>
          <a:xfrm>
            <a:off x="2001350" y="4539298"/>
            <a:ext cx="3655168" cy="253916"/>
          </a:xfrm>
          <a:prstGeom prst="rect">
            <a:avLst/>
          </a:prstGeom>
        </p:spPr>
        <p:txBody>
          <a:bodyPr wrap="none">
            <a:spAutoFit/>
          </a:bodyPr>
          <a:lstStyle/>
          <a:p>
            <a:r>
              <a:rPr lang="en-AU" sz="1050" b="1" dirty="0">
                <a:solidFill>
                  <a:srgbClr val="323233"/>
                </a:solidFill>
                <a:latin typeface="Open Sans" panose="020B0606030504020204" pitchFamily="34" charset="0"/>
                <a:ea typeface="Open Sans" panose="020B0606030504020204" pitchFamily="34" charset="0"/>
                <a:cs typeface="Open Sans" panose="020B0606030504020204" pitchFamily="34" charset="0"/>
              </a:rPr>
              <a:t>After Program completion - Costs held relatively flat</a:t>
            </a:r>
          </a:p>
        </p:txBody>
      </p:sp>
      <p:grpSp>
        <p:nvGrpSpPr>
          <p:cNvPr id="61" name="Group 60">
            <a:extLst>
              <a:ext uri="{FF2B5EF4-FFF2-40B4-BE49-F238E27FC236}">
                <a16:creationId xmlns:a16="http://schemas.microsoft.com/office/drawing/2014/main" id="{45CE2150-DFF3-4F34-804A-9F3EE6F363C2}"/>
              </a:ext>
            </a:extLst>
          </p:cNvPr>
          <p:cNvGrpSpPr/>
          <p:nvPr/>
        </p:nvGrpSpPr>
        <p:grpSpPr>
          <a:xfrm>
            <a:off x="3237354" y="2117617"/>
            <a:ext cx="3711223" cy="1989230"/>
            <a:chOff x="2835229" y="2779613"/>
            <a:chExt cx="4300589" cy="2368851"/>
          </a:xfrm>
        </p:grpSpPr>
        <p:grpSp>
          <p:nvGrpSpPr>
            <p:cNvPr id="57" name="Group 56">
              <a:extLst>
                <a:ext uri="{FF2B5EF4-FFF2-40B4-BE49-F238E27FC236}">
                  <a16:creationId xmlns:a16="http://schemas.microsoft.com/office/drawing/2014/main" id="{FA4F41A8-9DA4-4C0C-9046-7B37BB87DABC}"/>
                </a:ext>
              </a:extLst>
            </p:cNvPr>
            <p:cNvGrpSpPr/>
            <p:nvPr/>
          </p:nvGrpSpPr>
          <p:grpSpPr>
            <a:xfrm>
              <a:off x="3557996" y="2779613"/>
              <a:ext cx="2522229" cy="2368851"/>
              <a:chOff x="1086065" y="2180319"/>
              <a:chExt cx="3010549" cy="2885312"/>
            </a:xfrm>
          </p:grpSpPr>
          <p:graphicFrame>
            <p:nvGraphicFramePr>
              <p:cNvPr id="55" name="Chart 54">
                <a:extLst>
                  <a:ext uri="{FF2B5EF4-FFF2-40B4-BE49-F238E27FC236}">
                    <a16:creationId xmlns:a16="http://schemas.microsoft.com/office/drawing/2014/main" id="{617A9355-DB89-4B7F-A96A-9B5FFCFEE761}"/>
                  </a:ext>
                </a:extLst>
              </p:cNvPr>
              <p:cNvGraphicFramePr/>
              <p:nvPr/>
            </p:nvGraphicFramePr>
            <p:xfrm>
              <a:off x="1086065" y="2180319"/>
              <a:ext cx="3010549" cy="2885312"/>
            </p:xfrm>
            <a:graphic>
              <a:graphicData uri="http://schemas.openxmlformats.org/drawingml/2006/chart">
                <c:chart xmlns:c="http://schemas.openxmlformats.org/drawingml/2006/chart" xmlns:r="http://schemas.openxmlformats.org/officeDocument/2006/relationships" r:id="rId3"/>
              </a:graphicData>
            </a:graphic>
          </p:graphicFrame>
          <p:sp>
            <p:nvSpPr>
              <p:cNvPr id="56" name="Rectangle 55">
                <a:extLst>
                  <a:ext uri="{FF2B5EF4-FFF2-40B4-BE49-F238E27FC236}">
                    <a16:creationId xmlns:a16="http://schemas.microsoft.com/office/drawing/2014/main" id="{7555F168-2CF4-4E22-A761-5E0E36E5A12A}"/>
                  </a:ext>
                </a:extLst>
              </p:cNvPr>
              <p:cNvSpPr/>
              <p:nvPr/>
            </p:nvSpPr>
            <p:spPr>
              <a:xfrm>
                <a:off x="1969193" y="3063063"/>
                <a:ext cx="1545838" cy="758913"/>
              </a:xfrm>
              <a:prstGeom prst="rect">
                <a:avLst/>
              </a:prstGeom>
            </p:spPr>
            <p:txBody>
              <a:bodyPr wrap="none">
                <a:spAutoFit/>
              </a:bodyPr>
              <a:lstStyle/>
              <a:p>
                <a:pPr algn="ctr"/>
                <a:r>
                  <a:rPr lang="en-AU" sz="2800" b="1" dirty="0">
                    <a:solidFill>
                      <a:srgbClr val="E15F35"/>
                    </a:solidFill>
                    <a:latin typeface="Fjalla One" panose="02000506040000020004" pitchFamily="2" charset="0"/>
                    <a:ea typeface="Open Sans" panose="020B0606030504020204" pitchFamily="34" charset="0"/>
                    <a:cs typeface="Open Sans" panose="020B0606030504020204" pitchFamily="34" charset="0"/>
                  </a:rPr>
                  <a:t>98.7%</a:t>
                </a:r>
                <a:endParaRPr lang="en-AU" sz="2800" b="1" dirty="0">
                  <a:solidFill>
                    <a:srgbClr val="E15F35"/>
                  </a:solidFill>
                  <a:latin typeface="Fjalla One" panose="02000506040000020004" pitchFamily="2" charset="0"/>
                </a:endParaRPr>
              </a:p>
            </p:txBody>
          </p:sp>
        </p:grpSp>
        <p:sp>
          <p:nvSpPr>
            <p:cNvPr id="60" name="Arrow: Right 59">
              <a:extLst>
                <a:ext uri="{FF2B5EF4-FFF2-40B4-BE49-F238E27FC236}">
                  <a16:creationId xmlns:a16="http://schemas.microsoft.com/office/drawing/2014/main" id="{E4159DF9-BE03-482B-B050-B40F15C00857}"/>
                </a:ext>
              </a:extLst>
            </p:cNvPr>
            <p:cNvSpPr/>
            <p:nvPr/>
          </p:nvSpPr>
          <p:spPr>
            <a:xfrm>
              <a:off x="2835229" y="4099195"/>
              <a:ext cx="4300589" cy="606534"/>
            </a:xfrm>
            <a:prstGeom prst="rightArrow">
              <a:avLst>
                <a:gd name="adj1" fmla="val 100000"/>
                <a:gd name="adj2" fmla="val 50000"/>
              </a:avLst>
            </a:prstGeom>
            <a:solidFill>
              <a:srgbClr val="424B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200" b="1" dirty="0"/>
                <a:t>Of all deposit account opening processes are now Straight Through Processed</a:t>
              </a:r>
            </a:p>
          </p:txBody>
        </p:sp>
      </p:grpSp>
      <p:grpSp>
        <p:nvGrpSpPr>
          <p:cNvPr id="103" name="Group 102">
            <a:extLst>
              <a:ext uri="{FF2B5EF4-FFF2-40B4-BE49-F238E27FC236}">
                <a16:creationId xmlns:a16="http://schemas.microsoft.com/office/drawing/2014/main" id="{6DAC23AD-1330-437C-8C1A-367952A958A3}"/>
              </a:ext>
            </a:extLst>
          </p:cNvPr>
          <p:cNvGrpSpPr/>
          <p:nvPr/>
        </p:nvGrpSpPr>
        <p:grpSpPr>
          <a:xfrm>
            <a:off x="7159673" y="3102601"/>
            <a:ext cx="4597400" cy="1493063"/>
            <a:chOff x="6181288" y="352182"/>
            <a:chExt cx="4597400" cy="1493063"/>
          </a:xfrm>
        </p:grpSpPr>
        <p:sp>
          <p:nvSpPr>
            <p:cNvPr id="14" name="Rectangle 13">
              <a:extLst>
                <a:ext uri="{FF2B5EF4-FFF2-40B4-BE49-F238E27FC236}">
                  <a16:creationId xmlns:a16="http://schemas.microsoft.com/office/drawing/2014/main" id="{26687BFF-7C77-483E-9094-79A89878C9EA}"/>
                </a:ext>
              </a:extLst>
            </p:cNvPr>
            <p:cNvSpPr/>
            <p:nvPr/>
          </p:nvSpPr>
          <p:spPr>
            <a:xfrm>
              <a:off x="6181288" y="1414358"/>
              <a:ext cx="4597400" cy="430887"/>
            </a:xfrm>
            <a:prstGeom prst="rect">
              <a:avLst/>
            </a:prstGeom>
            <a:solidFill>
              <a:schemeClr val="bg1"/>
            </a:solidFill>
            <a:ln w="9525">
              <a:solidFill>
                <a:srgbClr val="424B54"/>
              </a:solidFill>
            </a:ln>
          </p:spPr>
          <p:txBody>
            <a:bodyPr wrap="square">
              <a:spAutoFit/>
            </a:bodyPr>
            <a:lstStyle/>
            <a:p>
              <a:pPr algn="ctr"/>
              <a:r>
                <a:rPr lang="en-AU" sz="1050" b="1" dirty="0">
                  <a:solidFill>
                    <a:srgbClr val="753B4B"/>
                  </a:solidFill>
                  <a:latin typeface="Open Sans" panose="020B0606030504020204" pitchFamily="34" charset="0"/>
                  <a:ea typeface="Open Sans" panose="020B0606030504020204" pitchFamily="34" charset="0"/>
                  <a:cs typeface="Open Sans" panose="020B0606030504020204" pitchFamily="34" charset="0"/>
                </a:rPr>
                <a:t>Goal of increasing to double digits in the medium term as new platforms delivered by the Program are further leveraged.</a:t>
              </a:r>
            </a:p>
          </p:txBody>
        </p:sp>
        <p:grpSp>
          <p:nvGrpSpPr>
            <p:cNvPr id="94" name="Group 93">
              <a:extLst>
                <a:ext uri="{FF2B5EF4-FFF2-40B4-BE49-F238E27FC236}">
                  <a16:creationId xmlns:a16="http://schemas.microsoft.com/office/drawing/2014/main" id="{BB42CE52-011D-4D52-B054-5578268F8CAE}"/>
                </a:ext>
              </a:extLst>
            </p:cNvPr>
            <p:cNvGrpSpPr/>
            <p:nvPr/>
          </p:nvGrpSpPr>
          <p:grpSpPr>
            <a:xfrm>
              <a:off x="6436278" y="352182"/>
              <a:ext cx="4221521" cy="885465"/>
              <a:chOff x="2977641" y="2652864"/>
              <a:chExt cx="4221521" cy="885465"/>
            </a:xfrm>
          </p:grpSpPr>
          <p:sp>
            <p:nvSpPr>
              <p:cNvPr id="75" name="Arrow: Chevron 74">
                <a:extLst>
                  <a:ext uri="{FF2B5EF4-FFF2-40B4-BE49-F238E27FC236}">
                    <a16:creationId xmlns:a16="http://schemas.microsoft.com/office/drawing/2014/main" id="{8DBC0F69-6BD8-40FF-81E8-2D8AB1F53BA4}"/>
                  </a:ext>
                </a:extLst>
              </p:cNvPr>
              <p:cNvSpPr/>
              <p:nvPr/>
            </p:nvSpPr>
            <p:spPr>
              <a:xfrm>
                <a:off x="5652806" y="2937960"/>
                <a:ext cx="457053" cy="470987"/>
              </a:xfrm>
              <a:prstGeom prst="chevron">
                <a:avLst>
                  <a:gd name="adj" fmla="val 39537"/>
                </a:avLst>
              </a:prstGeom>
              <a:no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89" name="Arrow: Chevron 88">
                <a:extLst>
                  <a:ext uri="{FF2B5EF4-FFF2-40B4-BE49-F238E27FC236}">
                    <a16:creationId xmlns:a16="http://schemas.microsoft.com/office/drawing/2014/main" id="{EC3A8E46-258D-4890-A0F1-99125E1C9C36}"/>
                  </a:ext>
                </a:extLst>
              </p:cNvPr>
              <p:cNvSpPr/>
              <p:nvPr/>
            </p:nvSpPr>
            <p:spPr>
              <a:xfrm>
                <a:off x="6742109" y="2936751"/>
                <a:ext cx="457053" cy="470987"/>
              </a:xfrm>
              <a:prstGeom prst="chevron">
                <a:avLst>
                  <a:gd name="adj" fmla="val 39537"/>
                </a:avLst>
              </a:prstGeom>
              <a:no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92" name="Arrow: Chevron 91">
                <a:extLst>
                  <a:ext uri="{FF2B5EF4-FFF2-40B4-BE49-F238E27FC236}">
                    <a16:creationId xmlns:a16="http://schemas.microsoft.com/office/drawing/2014/main" id="{8B093CD4-B4DD-4FD0-BFC0-C61D812F287D}"/>
                  </a:ext>
                </a:extLst>
              </p:cNvPr>
              <p:cNvSpPr/>
              <p:nvPr/>
            </p:nvSpPr>
            <p:spPr>
              <a:xfrm>
                <a:off x="6015907" y="2936749"/>
                <a:ext cx="457053" cy="470987"/>
              </a:xfrm>
              <a:prstGeom prst="chevron">
                <a:avLst>
                  <a:gd name="adj" fmla="val 39537"/>
                </a:avLst>
              </a:prstGeom>
              <a:no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88" name="Arrow: Chevron 87">
                <a:extLst>
                  <a:ext uri="{FF2B5EF4-FFF2-40B4-BE49-F238E27FC236}">
                    <a16:creationId xmlns:a16="http://schemas.microsoft.com/office/drawing/2014/main" id="{676BA45A-E6B1-42A9-9A0D-940C36C7A547}"/>
                  </a:ext>
                </a:extLst>
              </p:cNvPr>
              <p:cNvSpPr/>
              <p:nvPr/>
            </p:nvSpPr>
            <p:spPr>
              <a:xfrm>
                <a:off x="6379008" y="2936751"/>
                <a:ext cx="457053" cy="470987"/>
              </a:xfrm>
              <a:prstGeom prst="chevron">
                <a:avLst>
                  <a:gd name="adj" fmla="val 39537"/>
                </a:avLst>
              </a:prstGeom>
              <a:no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72" name="Arrow: Chevron 71">
                <a:extLst>
                  <a:ext uri="{FF2B5EF4-FFF2-40B4-BE49-F238E27FC236}">
                    <a16:creationId xmlns:a16="http://schemas.microsoft.com/office/drawing/2014/main" id="{CBF24BB7-CF2A-468F-AF49-F08D60008DE0}"/>
                  </a:ext>
                </a:extLst>
              </p:cNvPr>
              <p:cNvSpPr/>
              <p:nvPr/>
            </p:nvSpPr>
            <p:spPr>
              <a:xfrm>
                <a:off x="2977641" y="2932504"/>
                <a:ext cx="2408023" cy="470987"/>
              </a:xfrm>
              <a:prstGeom prst="chevron">
                <a:avLst>
                  <a:gd name="adj" fmla="val 39537"/>
                </a:avLst>
              </a:prstGeom>
              <a:solidFill>
                <a:srgbClr val="424B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grpSp>
            <p:nvGrpSpPr>
              <p:cNvPr id="68" name="Group 67">
                <a:extLst>
                  <a:ext uri="{FF2B5EF4-FFF2-40B4-BE49-F238E27FC236}">
                    <a16:creationId xmlns:a16="http://schemas.microsoft.com/office/drawing/2014/main" id="{A6C14F6C-15D1-48B0-A1FA-1626EEC91BF6}"/>
                  </a:ext>
                </a:extLst>
              </p:cNvPr>
              <p:cNvGrpSpPr/>
              <p:nvPr/>
            </p:nvGrpSpPr>
            <p:grpSpPr>
              <a:xfrm>
                <a:off x="3290874" y="2652864"/>
                <a:ext cx="3383352" cy="885465"/>
                <a:chOff x="2185329" y="2067238"/>
                <a:chExt cx="4791504" cy="1156508"/>
              </a:xfrm>
            </p:grpSpPr>
            <p:sp>
              <p:nvSpPr>
                <p:cNvPr id="100" name="Rectangle 99">
                  <a:extLst>
                    <a:ext uri="{FF2B5EF4-FFF2-40B4-BE49-F238E27FC236}">
                      <a16:creationId xmlns:a16="http://schemas.microsoft.com/office/drawing/2014/main" id="{21E6D7D8-679F-4DBB-838C-D701A48BD5C8}"/>
                    </a:ext>
                  </a:extLst>
                </p:cNvPr>
                <p:cNvSpPr/>
                <p:nvPr/>
              </p:nvSpPr>
              <p:spPr>
                <a:xfrm>
                  <a:off x="5904554" y="2067238"/>
                  <a:ext cx="1072279" cy="1156508"/>
                </a:xfrm>
                <a:prstGeom prst="rect">
                  <a:avLst/>
                </a:prstGeom>
                <a:solidFill>
                  <a:schemeClr val="bg1"/>
                </a:solid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200" b="1"/>
                </a:p>
              </p:txBody>
            </p:sp>
            <p:sp>
              <p:nvSpPr>
                <p:cNvPr id="69" name="Rectangle 68">
                  <a:extLst>
                    <a:ext uri="{FF2B5EF4-FFF2-40B4-BE49-F238E27FC236}">
                      <a16:creationId xmlns:a16="http://schemas.microsoft.com/office/drawing/2014/main" id="{25DBF219-0D03-4B84-86F2-6CA89A9E7A4D}"/>
                    </a:ext>
                  </a:extLst>
                </p:cNvPr>
                <p:cNvSpPr/>
                <p:nvPr/>
              </p:nvSpPr>
              <p:spPr>
                <a:xfrm>
                  <a:off x="3500990" y="2067238"/>
                  <a:ext cx="1072279" cy="1156508"/>
                </a:xfrm>
                <a:prstGeom prst="rect">
                  <a:avLst/>
                </a:prstGeom>
                <a:solidFill>
                  <a:srgbClr val="753B4B"/>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200" b="1"/>
                </a:p>
              </p:txBody>
            </p:sp>
            <p:sp>
              <p:nvSpPr>
                <p:cNvPr id="70" name="Rectangle 69">
                  <a:extLst>
                    <a:ext uri="{FF2B5EF4-FFF2-40B4-BE49-F238E27FC236}">
                      <a16:creationId xmlns:a16="http://schemas.microsoft.com/office/drawing/2014/main" id="{992A5704-510A-4D3C-98C9-34230F94625B}"/>
                    </a:ext>
                  </a:extLst>
                </p:cNvPr>
                <p:cNvSpPr/>
                <p:nvPr/>
              </p:nvSpPr>
              <p:spPr>
                <a:xfrm>
                  <a:off x="3560165" y="2586244"/>
                  <a:ext cx="953927" cy="482385"/>
                </a:xfrm>
                <a:prstGeom prst="rect">
                  <a:avLst/>
                </a:prstGeom>
              </p:spPr>
              <p:txBody>
                <a:bodyPr wrap="none">
                  <a:spAutoFit/>
                </a:bodyPr>
                <a:lstStyle/>
                <a:p>
                  <a:pPr algn="ctr"/>
                  <a:r>
                    <a:rPr lang="en-AU" b="1" dirty="0">
                      <a:solidFill>
                        <a:srgbClr val="F4A360"/>
                      </a:solidFill>
                      <a:latin typeface="Fjalla One" panose="02000506040000020004" pitchFamily="2" charset="0"/>
                      <a:ea typeface="Open Sans" panose="020B0606030504020204" pitchFamily="34" charset="0"/>
                      <a:cs typeface="Open Sans" panose="020B0606030504020204" pitchFamily="34" charset="0"/>
                    </a:rPr>
                    <a:t>7.4%</a:t>
                  </a:r>
                  <a:endParaRPr lang="en-AU" b="1" dirty="0">
                    <a:solidFill>
                      <a:srgbClr val="F4A360"/>
                    </a:solidFill>
                    <a:latin typeface="Fjalla One" panose="02000506040000020004" pitchFamily="2" charset="0"/>
                  </a:endParaRPr>
                </a:p>
              </p:txBody>
            </p:sp>
            <p:sp>
              <p:nvSpPr>
                <p:cNvPr id="71" name="Rectangle 70">
                  <a:extLst>
                    <a:ext uri="{FF2B5EF4-FFF2-40B4-BE49-F238E27FC236}">
                      <a16:creationId xmlns:a16="http://schemas.microsoft.com/office/drawing/2014/main" id="{E27346FD-BE2B-46DC-BA63-1CB6564967D4}"/>
                    </a:ext>
                  </a:extLst>
                </p:cNvPr>
                <p:cNvSpPr/>
                <p:nvPr/>
              </p:nvSpPr>
              <p:spPr>
                <a:xfrm>
                  <a:off x="3651095" y="2140557"/>
                  <a:ext cx="738261" cy="381889"/>
                </a:xfrm>
                <a:prstGeom prst="rect">
                  <a:avLst/>
                </a:prstGeom>
              </p:spPr>
              <p:txBody>
                <a:bodyPr wrap="none">
                  <a:spAutoFit/>
                </a:bodyPr>
                <a:lstStyle/>
                <a:p>
                  <a:pPr algn="ctr"/>
                  <a:r>
                    <a:rPr lang="en-AU"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ROE</a:t>
                  </a:r>
                </a:p>
              </p:txBody>
            </p:sp>
            <p:sp>
              <p:nvSpPr>
                <p:cNvPr id="96" name="Rectangle 95">
                  <a:extLst>
                    <a:ext uri="{FF2B5EF4-FFF2-40B4-BE49-F238E27FC236}">
                      <a16:creationId xmlns:a16="http://schemas.microsoft.com/office/drawing/2014/main" id="{4B3BFD20-E36D-4F34-AEB7-214743C9C7A6}"/>
                    </a:ext>
                  </a:extLst>
                </p:cNvPr>
                <p:cNvSpPr/>
                <p:nvPr/>
              </p:nvSpPr>
              <p:spPr>
                <a:xfrm>
                  <a:off x="2185329" y="2067238"/>
                  <a:ext cx="1072279" cy="1156508"/>
                </a:xfrm>
                <a:prstGeom prst="rect">
                  <a:avLst/>
                </a:prstGeom>
                <a:solidFill>
                  <a:srgbClr val="753B4B"/>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200" b="1"/>
                </a:p>
              </p:txBody>
            </p:sp>
            <p:sp>
              <p:nvSpPr>
                <p:cNvPr id="97" name="Rectangle 96">
                  <a:extLst>
                    <a:ext uri="{FF2B5EF4-FFF2-40B4-BE49-F238E27FC236}">
                      <a16:creationId xmlns:a16="http://schemas.microsoft.com/office/drawing/2014/main" id="{676C2DE2-8131-4035-B778-6D2E663EBBB8}"/>
                    </a:ext>
                  </a:extLst>
                </p:cNvPr>
                <p:cNvSpPr/>
                <p:nvPr/>
              </p:nvSpPr>
              <p:spPr>
                <a:xfrm>
                  <a:off x="2234288" y="2586244"/>
                  <a:ext cx="974359" cy="482385"/>
                </a:xfrm>
                <a:prstGeom prst="rect">
                  <a:avLst/>
                </a:prstGeom>
              </p:spPr>
              <p:txBody>
                <a:bodyPr wrap="none">
                  <a:spAutoFit/>
                </a:bodyPr>
                <a:lstStyle/>
                <a:p>
                  <a:pPr algn="ctr"/>
                  <a:r>
                    <a:rPr lang="en-AU" b="1" dirty="0">
                      <a:solidFill>
                        <a:schemeClr val="bg1">
                          <a:lumMod val="75000"/>
                        </a:schemeClr>
                      </a:solidFill>
                      <a:latin typeface="Fjalla One" panose="02000506040000020004" pitchFamily="2" charset="0"/>
                      <a:ea typeface="Open Sans" panose="020B0606030504020204" pitchFamily="34" charset="0"/>
                      <a:cs typeface="Open Sans" panose="020B0606030504020204" pitchFamily="34" charset="0"/>
                    </a:rPr>
                    <a:t>5.0%</a:t>
                  </a:r>
                  <a:endParaRPr lang="en-AU" b="1" dirty="0">
                    <a:solidFill>
                      <a:schemeClr val="bg1">
                        <a:lumMod val="75000"/>
                      </a:schemeClr>
                    </a:solidFill>
                    <a:latin typeface="Fjalla One" panose="02000506040000020004" pitchFamily="2" charset="0"/>
                  </a:endParaRPr>
                </a:p>
              </p:txBody>
            </p:sp>
            <p:sp>
              <p:nvSpPr>
                <p:cNvPr id="98" name="Rectangle 97">
                  <a:extLst>
                    <a:ext uri="{FF2B5EF4-FFF2-40B4-BE49-F238E27FC236}">
                      <a16:creationId xmlns:a16="http://schemas.microsoft.com/office/drawing/2014/main" id="{D12D9A12-AB14-4025-8450-67DC07762BE6}"/>
                    </a:ext>
                  </a:extLst>
                </p:cNvPr>
                <p:cNvSpPr/>
                <p:nvPr/>
              </p:nvSpPr>
              <p:spPr>
                <a:xfrm>
                  <a:off x="2335433" y="2140557"/>
                  <a:ext cx="738261" cy="381889"/>
                </a:xfrm>
                <a:prstGeom prst="rect">
                  <a:avLst/>
                </a:prstGeom>
              </p:spPr>
              <p:txBody>
                <a:bodyPr wrap="none">
                  <a:spAutoFit/>
                </a:bodyPr>
                <a:lstStyle/>
                <a:p>
                  <a:pPr algn="ctr"/>
                  <a:r>
                    <a:rPr lang="en-AU"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ROE</a:t>
                  </a:r>
                </a:p>
              </p:txBody>
            </p:sp>
            <p:sp>
              <p:nvSpPr>
                <p:cNvPr id="101" name="Rectangle 100">
                  <a:extLst>
                    <a:ext uri="{FF2B5EF4-FFF2-40B4-BE49-F238E27FC236}">
                      <a16:creationId xmlns:a16="http://schemas.microsoft.com/office/drawing/2014/main" id="{21FCCA1F-248D-45AB-A60B-2C0FD00BFD3D}"/>
                    </a:ext>
                  </a:extLst>
                </p:cNvPr>
                <p:cNvSpPr/>
                <p:nvPr/>
              </p:nvSpPr>
              <p:spPr>
                <a:xfrm>
                  <a:off x="5946703" y="2586244"/>
                  <a:ext cx="987980" cy="482385"/>
                </a:xfrm>
                <a:prstGeom prst="rect">
                  <a:avLst/>
                </a:prstGeom>
              </p:spPr>
              <p:txBody>
                <a:bodyPr wrap="none">
                  <a:spAutoFit/>
                </a:bodyPr>
                <a:lstStyle/>
                <a:p>
                  <a:pPr algn="ctr"/>
                  <a:r>
                    <a:rPr lang="en-AU" b="1" dirty="0">
                      <a:solidFill>
                        <a:srgbClr val="F4A360"/>
                      </a:solidFill>
                      <a:latin typeface="Fjalla One" panose="02000506040000020004" pitchFamily="2" charset="0"/>
                      <a:ea typeface="Open Sans" panose="020B0606030504020204" pitchFamily="34" charset="0"/>
                      <a:cs typeface="Open Sans" panose="020B0606030504020204" pitchFamily="34" charset="0"/>
                    </a:rPr>
                    <a:t>&gt;10%</a:t>
                  </a:r>
                  <a:endParaRPr lang="en-AU" b="1" dirty="0">
                    <a:solidFill>
                      <a:srgbClr val="F4A360"/>
                    </a:solidFill>
                    <a:latin typeface="Fjalla One" panose="02000506040000020004" pitchFamily="2" charset="0"/>
                  </a:endParaRPr>
                </a:p>
              </p:txBody>
            </p:sp>
            <p:sp>
              <p:nvSpPr>
                <p:cNvPr id="102" name="Rectangle 101">
                  <a:extLst>
                    <a:ext uri="{FF2B5EF4-FFF2-40B4-BE49-F238E27FC236}">
                      <a16:creationId xmlns:a16="http://schemas.microsoft.com/office/drawing/2014/main" id="{DA97B800-B32B-4763-B2B5-192A64A10E84}"/>
                    </a:ext>
                  </a:extLst>
                </p:cNvPr>
                <p:cNvSpPr/>
                <p:nvPr/>
              </p:nvSpPr>
              <p:spPr>
                <a:xfrm>
                  <a:off x="6054658" y="2140557"/>
                  <a:ext cx="738261" cy="381889"/>
                </a:xfrm>
                <a:prstGeom prst="rect">
                  <a:avLst/>
                </a:prstGeom>
              </p:spPr>
              <p:txBody>
                <a:bodyPr wrap="none">
                  <a:spAutoFit/>
                </a:bodyPr>
                <a:lstStyle/>
                <a:p>
                  <a:pPr algn="ctr"/>
                  <a:r>
                    <a:rPr lang="en-AU" sz="1300" b="1" dirty="0">
                      <a:solidFill>
                        <a:srgbClr val="424B54"/>
                      </a:solidFill>
                      <a:latin typeface="Open Sans" panose="020B0606030504020204" pitchFamily="34" charset="0"/>
                      <a:ea typeface="Open Sans" panose="020B0606030504020204" pitchFamily="34" charset="0"/>
                      <a:cs typeface="Open Sans" panose="020B0606030504020204" pitchFamily="34" charset="0"/>
                    </a:rPr>
                    <a:t>ROE</a:t>
                  </a:r>
                </a:p>
              </p:txBody>
            </p:sp>
          </p:grpSp>
          <p:sp>
            <p:nvSpPr>
              <p:cNvPr id="74" name="Arrow: Chevron 73">
                <a:extLst>
                  <a:ext uri="{FF2B5EF4-FFF2-40B4-BE49-F238E27FC236}">
                    <a16:creationId xmlns:a16="http://schemas.microsoft.com/office/drawing/2014/main" id="{0FDCA3BD-930B-4C69-81FF-32E784FDEAEC}"/>
                  </a:ext>
                </a:extLst>
              </p:cNvPr>
              <p:cNvSpPr/>
              <p:nvPr/>
            </p:nvSpPr>
            <p:spPr>
              <a:xfrm>
                <a:off x="5289705" y="2931885"/>
                <a:ext cx="457053" cy="470987"/>
              </a:xfrm>
              <a:prstGeom prst="chevron">
                <a:avLst>
                  <a:gd name="adj" fmla="val 39537"/>
                </a:avLst>
              </a:prstGeom>
              <a:solidFill>
                <a:srgbClr val="424B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grpSp>
      </p:grpSp>
      <p:grpSp>
        <p:nvGrpSpPr>
          <p:cNvPr id="8" name="Group 7">
            <a:extLst>
              <a:ext uri="{FF2B5EF4-FFF2-40B4-BE49-F238E27FC236}">
                <a16:creationId xmlns:a16="http://schemas.microsoft.com/office/drawing/2014/main" id="{A6F18A52-1A9F-46CB-9BAF-F52285EEEC59}"/>
              </a:ext>
            </a:extLst>
          </p:cNvPr>
          <p:cNvGrpSpPr/>
          <p:nvPr/>
        </p:nvGrpSpPr>
        <p:grpSpPr>
          <a:xfrm>
            <a:off x="372535" y="1036263"/>
            <a:ext cx="4428066" cy="1750014"/>
            <a:chOff x="2001351" y="2238899"/>
            <a:chExt cx="5283497" cy="1989230"/>
          </a:xfrm>
        </p:grpSpPr>
        <p:sp>
          <p:nvSpPr>
            <p:cNvPr id="7" name="Rectangle 6">
              <a:extLst>
                <a:ext uri="{FF2B5EF4-FFF2-40B4-BE49-F238E27FC236}">
                  <a16:creationId xmlns:a16="http://schemas.microsoft.com/office/drawing/2014/main" id="{F0F47D8D-26F5-4755-8C0C-1AD24B68FDE0}"/>
                </a:ext>
              </a:extLst>
            </p:cNvPr>
            <p:cNvSpPr/>
            <p:nvPr/>
          </p:nvSpPr>
          <p:spPr>
            <a:xfrm>
              <a:off x="2001351" y="2342355"/>
              <a:ext cx="5283497" cy="300084"/>
            </a:xfrm>
            <a:prstGeom prst="rect">
              <a:avLst/>
            </a:prstGeom>
            <a:solidFill>
              <a:srgbClr val="424B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5" name="Group 4">
              <a:extLst>
                <a:ext uri="{FF2B5EF4-FFF2-40B4-BE49-F238E27FC236}">
                  <a16:creationId xmlns:a16="http://schemas.microsoft.com/office/drawing/2014/main" id="{11E1C081-5F36-48AD-B7A6-340B4316DFF5}"/>
                </a:ext>
              </a:extLst>
            </p:cNvPr>
            <p:cNvGrpSpPr/>
            <p:nvPr/>
          </p:nvGrpSpPr>
          <p:grpSpPr>
            <a:xfrm>
              <a:off x="2158639" y="2238899"/>
              <a:ext cx="1674636" cy="1989230"/>
              <a:chOff x="2768600" y="2184400"/>
              <a:chExt cx="1729731" cy="1979070"/>
            </a:xfrm>
          </p:grpSpPr>
          <p:sp>
            <p:nvSpPr>
              <p:cNvPr id="4" name="Rectangle 3">
                <a:extLst>
                  <a:ext uri="{FF2B5EF4-FFF2-40B4-BE49-F238E27FC236}">
                    <a16:creationId xmlns:a16="http://schemas.microsoft.com/office/drawing/2014/main" id="{47B9AEA0-3959-4D29-92EE-3E51F7DF2C46}"/>
                  </a:ext>
                </a:extLst>
              </p:cNvPr>
              <p:cNvSpPr/>
              <p:nvPr/>
            </p:nvSpPr>
            <p:spPr>
              <a:xfrm>
                <a:off x="2768600" y="2184400"/>
                <a:ext cx="1729731" cy="1979070"/>
              </a:xfrm>
              <a:prstGeom prst="rect">
                <a:avLst/>
              </a:prstGeom>
              <a:solidFill>
                <a:schemeClr val="bg1"/>
              </a:solid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55" name="Group 154">
                <a:extLst>
                  <a:ext uri="{FF2B5EF4-FFF2-40B4-BE49-F238E27FC236}">
                    <a16:creationId xmlns:a16="http://schemas.microsoft.com/office/drawing/2014/main" id="{A90A29F5-20C8-4276-BC86-DC4DE6974A6B}"/>
                  </a:ext>
                </a:extLst>
              </p:cNvPr>
              <p:cNvGrpSpPr/>
              <p:nvPr/>
            </p:nvGrpSpPr>
            <p:grpSpPr>
              <a:xfrm>
                <a:off x="2914515" y="2341216"/>
                <a:ext cx="1446141" cy="1700962"/>
                <a:chOff x="8269901" y="2447809"/>
                <a:chExt cx="1446141" cy="1989230"/>
              </a:xfrm>
            </p:grpSpPr>
            <p:grpSp>
              <p:nvGrpSpPr>
                <p:cNvPr id="131" name="Group 130">
                  <a:extLst>
                    <a:ext uri="{FF2B5EF4-FFF2-40B4-BE49-F238E27FC236}">
                      <a16:creationId xmlns:a16="http://schemas.microsoft.com/office/drawing/2014/main" id="{776B2432-9C9C-4B7A-A7C0-920B767ABC13}"/>
                    </a:ext>
                  </a:extLst>
                </p:cNvPr>
                <p:cNvGrpSpPr/>
                <p:nvPr/>
              </p:nvGrpSpPr>
              <p:grpSpPr>
                <a:xfrm>
                  <a:off x="8269901" y="2447809"/>
                  <a:ext cx="1446141" cy="514201"/>
                  <a:chOff x="8283474" y="1997969"/>
                  <a:chExt cx="3098827" cy="672754"/>
                </a:xfrm>
                <a:solidFill>
                  <a:srgbClr val="753B4B"/>
                </a:solidFill>
              </p:grpSpPr>
              <p:sp>
                <p:nvSpPr>
                  <p:cNvPr id="118" name="Rectangle 117">
                    <a:extLst>
                      <a:ext uri="{FF2B5EF4-FFF2-40B4-BE49-F238E27FC236}">
                        <a16:creationId xmlns:a16="http://schemas.microsoft.com/office/drawing/2014/main" id="{2C91B9A0-A660-44DA-8E9E-B53265E34D42}"/>
                      </a:ext>
                    </a:extLst>
                  </p:cNvPr>
                  <p:cNvSpPr/>
                  <p:nvPr/>
                </p:nvSpPr>
                <p:spPr>
                  <a:xfrm>
                    <a:off x="8283475" y="1997969"/>
                    <a:ext cx="342557" cy="2755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400" b="1">
                      <a:solidFill>
                        <a:schemeClr val="bg1"/>
                      </a:solidFill>
                    </a:endParaRPr>
                  </a:p>
                </p:txBody>
              </p:sp>
              <p:sp>
                <p:nvSpPr>
                  <p:cNvPr id="119" name="Rectangle 118">
                    <a:extLst>
                      <a:ext uri="{FF2B5EF4-FFF2-40B4-BE49-F238E27FC236}">
                        <a16:creationId xmlns:a16="http://schemas.microsoft.com/office/drawing/2014/main" id="{252B1A05-4EE9-47C4-9008-0A0005651A3D}"/>
                      </a:ext>
                    </a:extLst>
                  </p:cNvPr>
                  <p:cNvSpPr/>
                  <p:nvPr/>
                </p:nvSpPr>
                <p:spPr>
                  <a:xfrm>
                    <a:off x="8834728" y="1997969"/>
                    <a:ext cx="342557" cy="2755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400" b="1">
                      <a:solidFill>
                        <a:schemeClr val="bg1"/>
                      </a:solidFill>
                    </a:endParaRPr>
                  </a:p>
                </p:txBody>
              </p:sp>
              <p:sp>
                <p:nvSpPr>
                  <p:cNvPr id="120" name="Rectangle 119">
                    <a:extLst>
                      <a:ext uri="{FF2B5EF4-FFF2-40B4-BE49-F238E27FC236}">
                        <a16:creationId xmlns:a16="http://schemas.microsoft.com/office/drawing/2014/main" id="{DAE8D557-B946-464C-8E49-1081D6B289C4}"/>
                      </a:ext>
                    </a:extLst>
                  </p:cNvPr>
                  <p:cNvSpPr/>
                  <p:nvPr/>
                </p:nvSpPr>
                <p:spPr>
                  <a:xfrm>
                    <a:off x="9385981" y="1997969"/>
                    <a:ext cx="342557" cy="2755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400" b="1">
                      <a:solidFill>
                        <a:schemeClr val="bg1"/>
                      </a:solidFill>
                    </a:endParaRPr>
                  </a:p>
                </p:txBody>
              </p:sp>
              <p:sp>
                <p:nvSpPr>
                  <p:cNvPr id="121" name="Rectangle 120">
                    <a:extLst>
                      <a:ext uri="{FF2B5EF4-FFF2-40B4-BE49-F238E27FC236}">
                        <a16:creationId xmlns:a16="http://schemas.microsoft.com/office/drawing/2014/main" id="{566AF3A1-C2F2-4113-8F1F-3D5CFB3D540C}"/>
                      </a:ext>
                    </a:extLst>
                  </p:cNvPr>
                  <p:cNvSpPr/>
                  <p:nvPr/>
                </p:nvSpPr>
                <p:spPr>
                  <a:xfrm>
                    <a:off x="9937234" y="1997969"/>
                    <a:ext cx="342557" cy="2755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400" b="1">
                      <a:solidFill>
                        <a:schemeClr val="bg1"/>
                      </a:solidFill>
                    </a:endParaRPr>
                  </a:p>
                </p:txBody>
              </p:sp>
              <p:sp>
                <p:nvSpPr>
                  <p:cNvPr id="122" name="Rectangle 121">
                    <a:extLst>
                      <a:ext uri="{FF2B5EF4-FFF2-40B4-BE49-F238E27FC236}">
                        <a16:creationId xmlns:a16="http://schemas.microsoft.com/office/drawing/2014/main" id="{FF8F0CD8-1313-4E75-8D96-70448B281017}"/>
                      </a:ext>
                    </a:extLst>
                  </p:cNvPr>
                  <p:cNvSpPr/>
                  <p:nvPr/>
                </p:nvSpPr>
                <p:spPr>
                  <a:xfrm>
                    <a:off x="10488487" y="1997969"/>
                    <a:ext cx="342557" cy="2755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400" b="1">
                      <a:solidFill>
                        <a:schemeClr val="bg1"/>
                      </a:solidFill>
                    </a:endParaRPr>
                  </a:p>
                </p:txBody>
              </p:sp>
              <p:sp>
                <p:nvSpPr>
                  <p:cNvPr id="123" name="Rectangle 122">
                    <a:extLst>
                      <a:ext uri="{FF2B5EF4-FFF2-40B4-BE49-F238E27FC236}">
                        <a16:creationId xmlns:a16="http://schemas.microsoft.com/office/drawing/2014/main" id="{A34ED2F1-42DE-4553-8743-8AAB9C217FBD}"/>
                      </a:ext>
                    </a:extLst>
                  </p:cNvPr>
                  <p:cNvSpPr/>
                  <p:nvPr/>
                </p:nvSpPr>
                <p:spPr>
                  <a:xfrm>
                    <a:off x="11039740" y="1997969"/>
                    <a:ext cx="342557" cy="2755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400" b="1">
                      <a:solidFill>
                        <a:schemeClr val="bg1"/>
                      </a:solidFill>
                    </a:endParaRPr>
                  </a:p>
                </p:txBody>
              </p:sp>
              <p:sp>
                <p:nvSpPr>
                  <p:cNvPr id="124" name="Rectangle 123">
                    <a:extLst>
                      <a:ext uri="{FF2B5EF4-FFF2-40B4-BE49-F238E27FC236}">
                        <a16:creationId xmlns:a16="http://schemas.microsoft.com/office/drawing/2014/main" id="{8E9E958E-5A0B-4B22-BC98-9BA0C23F3A67}"/>
                      </a:ext>
                    </a:extLst>
                  </p:cNvPr>
                  <p:cNvSpPr/>
                  <p:nvPr/>
                </p:nvSpPr>
                <p:spPr>
                  <a:xfrm>
                    <a:off x="8283474" y="2395177"/>
                    <a:ext cx="342557" cy="2755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400" b="1">
                      <a:solidFill>
                        <a:schemeClr val="bg1"/>
                      </a:solidFill>
                    </a:endParaRPr>
                  </a:p>
                </p:txBody>
              </p:sp>
              <p:sp>
                <p:nvSpPr>
                  <p:cNvPr id="126" name="Rectangle 125">
                    <a:extLst>
                      <a:ext uri="{FF2B5EF4-FFF2-40B4-BE49-F238E27FC236}">
                        <a16:creationId xmlns:a16="http://schemas.microsoft.com/office/drawing/2014/main" id="{84D3ADAE-D670-41F0-BA69-3F3FF0D64923}"/>
                      </a:ext>
                    </a:extLst>
                  </p:cNvPr>
                  <p:cNvSpPr/>
                  <p:nvPr/>
                </p:nvSpPr>
                <p:spPr>
                  <a:xfrm>
                    <a:off x="8834728" y="2395177"/>
                    <a:ext cx="342557" cy="2755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400" b="1">
                      <a:solidFill>
                        <a:schemeClr val="bg1"/>
                      </a:solidFill>
                    </a:endParaRPr>
                  </a:p>
                </p:txBody>
              </p:sp>
              <p:sp>
                <p:nvSpPr>
                  <p:cNvPr id="127" name="Rectangle 126">
                    <a:extLst>
                      <a:ext uri="{FF2B5EF4-FFF2-40B4-BE49-F238E27FC236}">
                        <a16:creationId xmlns:a16="http://schemas.microsoft.com/office/drawing/2014/main" id="{1F71380A-CD07-44A1-9FA2-BDFC76810274}"/>
                      </a:ext>
                    </a:extLst>
                  </p:cNvPr>
                  <p:cNvSpPr/>
                  <p:nvPr/>
                </p:nvSpPr>
                <p:spPr>
                  <a:xfrm>
                    <a:off x="9385982" y="2395177"/>
                    <a:ext cx="342557" cy="2755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400" b="1">
                      <a:solidFill>
                        <a:schemeClr val="bg1"/>
                      </a:solidFill>
                    </a:endParaRPr>
                  </a:p>
                </p:txBody>
              </p:sp>
              <p:sp>
                <p:nvSpPr>
                  <p:cNvPr id="128" name="Rectangle 127">
                    <a:extLst>
                      <a:ext uri="{FF2B5EF4-FFF2-40B4-BE49-F238E27FC236}">
                        <a16:creationId xmlns:a16="http://schemas.microsoft.com/office/drawing/2014/main" id="{90CD4202-172C-4105-AFFB-EAABEB16060B}"/>
                      </a:ext>
                    </a:extLst>
                  </p:cNvPr>
                  <p:cNvSpPr/>
                  <p:nvPr/>
                </p:nvSpPr>
                <p:spPr>
                  <a:xfrm>
                    <a:off x="9937236" y="2395177"/>
                    <a:ext cx="342557" cy="2755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400" b="1">
                      <a:solidFill>
                        <a:schemeClr val="bg1"/>
                      </a:solidFill>
                    </a:endParaRPr>
                  </a:p>
                </p:txBody>
              </p:sp>
              <p:sp>
                <p:nvSpPr>
                  <p:cNvPr id="129" name="Rectangle 128">
                    <a:extLst>
                      <a:ext uri="{FF2B5EF4-FFF2-40B4-BE49-F238E27FC236}">
                        <a16:creationId xmlns:a16="http://schemas.microsoft.com/office/drawing/2014/main" id="{1091154F-1A90-492B-A006-BDDD7CC8B224}"/>
                      </a:ext>
                    </a:extLst>
                  </p:cNvPr>
                  <p:cNvSpPr/>
                  <p:nvPr/>
                </p:nvSpPr>
                <p:spPr>
                  <a:xfrm>
                    <a:off x="10488490" y="2395177"/>
                    <a:ext cx="342557" cy="2755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400" b="1">
                      <a:solidFill>
                        <a:schemeClr val="bg1"/>
                      </a:solidFill>
                    </a:endParaRPr>
                  </a:p>
                </p:txBody>
              </p:sp>
              <p:sp>
                <p:nvSpPr>
                  <p:cNvPr id="130" name="Rectangle 129">
                    <a:extLst>
                      <a:ext uri="{FF2B5EF4-FFF2-40B4-BE49-F238E27FC236}">
                        <a16:creationId xmlns:a16="http://schemas.microsoft.com/office/drawing/2014/main" id="{6B6A52C0-1526-401E-A20B-F9FBC91C3BAE}"/>
                      </a:ext>
                    </a:extLst>
                  </p:cNvPr>
                  <p:cNvSpPr/>
                  <p:nvPr/>
                </p:nvSpPr>
                <p:spPr>
                  <a:xfrm>
                    <a:off x="11039744" y="2395177"/>
                    <a:ext cx="342557" cy="2755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400" b="1">
                      <a:solidFill>
                        <a:schemeClr val="bg1"/>
                      </a:solidFill>
                    </a:endParaRPr>
                  </a:p>
                </p:txBody>
              </p:sp>
            </p:grpSp>
            <p:grpSp>
              <p:nvGrpSpPr>
                <p:cNvPr id="153" name="Group 152">
                  <a:extLst>
                    <a:ext uri="{FF2B5EF4-FFF2-40B4-BE49-F238E27FC236}">
                      <a16:creationId xmlns:a16="http://schemas.microsoft.com/office/drawing/2014/main" id="{7ACF6107-229E-448C-9B58-680D37C0621B}"/>
                    </a:ext>
                  </a:extLst>
                </p:cNvPr>
                <p:cNvGrpSpPr/>
                <p:nvPr/>
              </p:nvGrpSpPr>
              <p:grpSpPr>
                <a:xfrm>
                  <a:off x="8269901" y="3922838"/>
                  <a:ext cx="1446141" cy="514201"/>
                  <a:chOff x="8269901" y="3813034"/>
                  <a:chExt cx="2298801" cy="475923"/>
                </a:xfrm>
              </p:grpSpPr>
              <p:sp>
                <p:nvSpPr>
                  <p:cNvPr id="133" name="Rectangle 132">
                    <a:extLst>
                      <a:ext uri="{FF2B5EF4-FFF2-40B4-BE49-F238E27FC236}">
                        <a16:creationId xmlns:a16="http://schemas.microsoft.com/office/drawing/2014/main" id="{8515ED76-F0DD-425F-8BAF-6601CD4EC699}"/>
                      </a:ext>
                    </a:extLst>
                  </p:cNvPr>
                  <p:cNvSpPr/>
                  <p:nvPr/>
                </p:nvSpPr>
                <p:spPr>
                  <a:xfrm>
                    <a:off x="8269902" y="3813034"/>
                    <a:ext cx="254119" cy="194928"/>
                  </a:xfrm>
                  <a:prstGeom prst="rect">
                    <a:avLst/>
                  </a:prstGeom>
                  <a:solidFill>
                    <a:srgbClr val="F4A3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400" b="1">
                      <a:solidFill>
                        <a:schemeClr val="bg1"/>
                      </a:solidFill>
                    </a:endParaRPr>
                  </a:p>
                </p:txBody>
              </p:sp>
              <p:sp>
                <p:nvSpPr>
                  <p:cNvPr id="134" name="Rectangle 133">
                    <a:extLst>
                      <a:ext uri="{FF2B5EF4-FFF2-40B4-BE49-F238E27FC236}">
                        <a16:creationId xmlns:a16="http://schemas.microsoft.com/office/drawing/2014/main" id="{0497BFCA-CA7A-492B-8C8F-DE8119404CFA}"/>
                      </a:ext>
                    </a:extLst>
                  </p:cNvPr>
                  <p:cNvSpPr/>
                  <p:nvPr/>
                </p:nvSpPr>
                <p:spPr>
                  <a:xfrm>
                    <a:off x="8678837" y="3813034"/>
                    <a:ext cx="254119" cy="194928"/>
                  </a:xfrm>
                  <a:prstGeom prst="rect">
                    <a:avLst/>
                  </a:prstGeom>
                  <a:solidFill>
                    <a:srgbClr val="F4A3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400" b="1">
                      <a:solidFill>
                        <a:schemeClr val="bg1"/>
                      </a:solidFill>
                    </a:endParaRPr>
                  </a:p>
                </p:txBody>
              </p:sp>
              <p:sp>
                <p:nvSpPr>
                  <p:cNvPr id="135" name="Rectangle 134">
                    <a:extLst>
                      <a:ext uri="{FF2B5EF4-FFF2-40B4-BE49-F238E27FC236}">
                        <a16:creationId xmlns:a16="http://schemas.microsoft.com/office/drawing/2014/main" id="{63FFF55A-20A5-4C75-8943-789FD105AD1C}"/>
                      </a:ext>
                    </a:extLst>
                  </p:cNvPr>
                  <p:cNvSpPr/>
                  <p:nvPr/>
                </p:nvSpPr>
                <p:spPr>
                  <a:xfrm>
                    <a:off x="9087773" y="3813034"/>
                    <a:ext cx="254119" cy="194928"/>
                  </a:xfrm>
                  <a:prstGeom prst="rect">
                    <a:avLst/>
                  </a:prstGeom>
                  <a:solidFill>
                    <a:srgbClr val="F4A3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1400" b="1">
                      <a:solidFill>
                        <a:schemeClr val="bg1"/>
                      </a:solidFill>
                    </a:endParaRPr>
                  </a:p>
                </p:txBody>
              </p:sp>
              <p:sp>
                <p:nvSpPr>
                  <p:cNvPr id="136" name="Rectangle 135">
                    <a:extLst>
                      <a:ext uri="{FF2B5EF4-FFF2-40B4-BE49-F238E27FC236}">
                        <a16:creationId xmlns:a16="http://schemas.microsoft.com/office/drawing/2014/main" id="{DA4602A5-AAA8-4573-808F-4C25B1E1242E}"/>
                      </a:ext>
                    </a:extLst>
                  </p:cNvPr>
                  <p:cNvSpPr/>
                  <p:nvPr/>
                </p:nvSpPr>
                <p:spPr>
                  <a:xfrm>
                    <a:off x="9496709" y="3813034"/>
                    <a:ext cx="254119" cy="194928"/>
                  </a:xfrm>
                  <a:prstGeom prst="rect">
                    <a:avLst/>
                  </a:prstGeom>
                  <a:no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37" name="Rectangle 136">
                    <a:extLst>
                      <a:ext uri="{FF2B5EF4-FFF2-40B4-BE49-F238E27FC236}">
                        <a16:creationId xmlns:a16="http://schemas.microsoft.com/office/drawing/2014/main" id="{5F611A01-FEEF-4048-BD73-24AF4FE9BF6E}"/>
                      </a:ext>
                    </a:extLst>
                  </p:cNvPr>
                  <p:cNvSpPr/>
                  <p:nvPr/>
                </p:nvSpPr>
                <p:spPr>
                  <a:xfrm>
                    <a:off x="9905644" y="3813034"/>
                    <a:ext cx="254119" cy="194928"/>
                  </a:xfrm>
                  <a:prstGeom prst="rect">
                    <a:avLst/>
                  </a:prstGeom>
                  <a:no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38" name="Rectangle 137">
                    <a:extLst>
                      <a:ext uri="{FF2B5EF4-FFF2-40B4-BE49-F238E27FC236}">
                        <a16:creationId xmlns:a16="http://schemas.microsoft.com/office/drawing/2014/main" id="{E187D8F9-4D11-4E6C-885E-6A828B14BB87}"/>
                      </a:ext>
                    </a:extLst>
                  </p:cNvPr>
                  <p:cNvSpPr/>
                  <p:nvPr/>
                </p:nvSpPr>
                <p:spPr>
                  <a:xfrm>
                    <a:off x="10314580" y="3813034"/>
                    <a:ext cx="254119" cy="194928"/>
                  </a:xfrm>
                  <a:prstGeom prst="rect">
                    <a:avLst/>
                  </a:prstGeom>
                  <a:no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39" name="Rectangle 138">
                    <a:extLst>
                      <a:ext uri="{FF2B5EF4-FFF2-40B4-BE49-F238E27FC236}">
                        <a16:creationId xmlns:a16="http://schemas.microsoft.com/office/drawing/2014/main" id="{8C0BA526-CC59-4864-868B-3DB0BCFA4E47}"/>
                      </a:ext>
                    </a:extLst>
                  </p:cNvPr>
                  <p:cNvSpPr/>
                  <p:nvPr/>
                </p:nvSpPr>
                <p:spPr>
                  <a:xfrm>
                    <a:off x="8269901" y="4094029"/>
                    <a:ext cx="254119" cy="194928"/>
                  </a:xfrm>
                  <a:prstGeom prst="rect">
                    <a:avLst/>
                  </a:prstGeom>
                  <a:no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40" name="Rectangle 139">
                    <a:extLst>
                      <a:ext uri="{FF2B5EF4-FFF2-40B4-BE49-F238E27FC236}">
                        <a16:creationId xmlns:a16="http://schemas.microsoft.com/office/drawing/2014/main" id="{E2B31ED0-C60F-40F8-ACD7-BEDC30AA918B}"/>
                      </a:ext>
                    </a:extLst>
                  </p:cNvPr>
                  <p:cNvSpPr/>
                  <p:nvPr/>
                </p:nvSpPr>
                <p:spPr>
                  <a:xfrm>
                    <a:off x="8678837" y="4094029"/>
                    <a:ext cx="254119" cy="194928"/>
                  </a:xfrm>
                  <a:prstGeom prst="rect">
                    <a:avLst/>
                  </a:prstGeom>
                  <a:no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41" name="Rectangle 140">
                    <a:extLst>
                      <a:ext uri="{FF2B5EF4-FFF2-40B4-BE49-F238E27FC236}">
                        <a16:creationId xmlns:a16="http://schemas.microsoft.com/office/drawing/2014/main" id="{9319BA80-96AA-43F1-BA24-D55124C82D61}"/>
                      </a:ext>
                    </a:extLst>
                  </p:cNvPr>
                  <p:cNvSpPr/>
                  <p:nvPr/>
                </p:nvSpPr>
                <p:spPr>
                  <a:xfrm>
                    <a:off x="9087774" y="4094029"/>
                    <a:ext cx="254119" cy="194928"/>
                  </a:xfrm>
                  <a:prstGeom prst="rect">
                    <a:avLst/>
                  </a:prstGeom>
                  <a:no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42" name="Rectangle 141">
                    <a:extLst>
                      <a:ext uri="{FF2B5EF4-FFF2-40B4-BE49-F238E27FC236}">
                        <a16:creationId xmlns:a16="http://schemas.microsoft.com/office/drawing/2014/main" id="{B3467DE2-3AE9-43E7-94C7-4E9E9FD1A71A}"/>
                      </a:ext>
                    </a:extLst>
                  </p:cNvPr>
                  <p:cNvSpPr/>
                  <p:nvPr/>
                </p:nvSpPr>
                <p:spPr>
                  <a:xfrm>
                    <a:off x="9496710" y="4094029"/>
                    <a:ext cx="254119" cy="194928"/>
                  </a:xfrm>
                  <a:prstGeom prst="rect">
                    <a:avLst/>
                  </a:prstGeom>
                  <a:no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43" name="Rectangle 142">
                    <a:extLst>
                      <a:ext uri="{FF2B5EF4-FFF2-40B4-BE49-F238E27FC236}">
                        <a16:creationId xmlns:a16="http://schemas.microsoft.com/office/drawing/2014/main" id="{8D0C968E-7906-44F8-AA72-9616B20E77F1}"/>
                      </a:ext>
                    </a:extLst>
                  </p:cNvPr>
                  <p:cNvSpPr/>
                  <p:nvPr/>
                </p:nvSpPr>
                <p:spPr>
                  <a:xfrm>
                    <a:off x="9905647" y="4094029"/>
                    <a:ext cx="254119" cy="194928"/>
                  </a:xfrm>
                  <a:prstGeom prst="rect">
                    <a:avLst/>
                  </a:prstGeom>
                  <a:no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44" name="Rectangle 143">
                    <a:extLst>
                      <a:ext uri="{FF2B5EF4-FFF2-40B4-BE49-F238E27FC236}">
                        <a16:creationId xmlns:a16="http://schemas.microsoft.com/office/drawing/2014/main" id="{4A8FF146-873E-45C5-B65C-5FB266048969}"/>
                      </a:ext>
                    </a:extLst>
                  </p:cNvPr>
                  <p:cNvSpPr/>
                  <p:nvPr/>
                </p:nvSpPr>
                <p:spPr>
                  <a:xfrm>
                    <a:off x="10314583" y="4094029"/>
                    <a:ext cx="254119" cy="194928"/>
                  </a:xfrm>
                  <a:prstGeom prst="rect">
                    <a:avLst/>
                  </a:prstGeom>
                  <a:no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grpSp>
            <p:grpSp>
              <p:nvGrpSpPr>
                <p:cNvPr id="152" name="Group 151">
                  <a:extLst>
                    <a:ext uri="{FF2B5EF4-FFF2-40B4-BE49-F238E27FC236}">
                      <a16:creationId xmlns:a16="http://schemas.microsoft.com/office/drawing/2014/main" id="{16F584FD-EAFE-447F-945C-F988C1558E79}"/>
                    </a:ext>
                  </a:extLst>
                </p:cNvPr>
                <p:cNvGrpSpPr/>
                <p:nvPr/>
              </p:nvGrpSpPr>
              <p:grpSpPr>
                <a:xfrm>
                  <a:off x="8500308" y="3243150"/>
                  <a:ext cx="985326" cy="398547"/>
                  <a:chOff x="9440735" y="3205610"/>
                  <a:chExt cx="1566284" cy="368878"/>
                </a:xfrm>
              </p:grpSpPr>
              <p:sp>
                <p:nvSpPr>
                  <p:cNvPr id="146" name="Arrow: Chevron 145">
                    <a:extLst>
                      <a:ext uri="{FF2B5EF4-FFF2-40B4-BE49-F238E27FC236}">
                        <a16:creationId xmlns:a16="http://schemas.microsoft.com/office/drawing/2014/main" id="{F072DE1D-35D8-42EC-AE6D-6F16E9FAD079}"/>
                      </a:ext>
                    </a:extLst>
                  </p:cNvPr>
                  <p:cNvSpPr/>
                  <p:nvPr/>
                </p:nvSpPr>
                <p:spPr>
                  <a:xfrm rot="5400000">
                    <a:off x="9555407" y="3090938"/>
                    <a:ext cx="194931" cy="424276"/>
                  </a:xfrm>
                  <a:prstGeom prst="chevron">
                    <a:avLst>
                      <a:gd name="adj" fmla="val 39537"/>
                    </a:avLst>
                  </a:prstGeom>
                  <a:noFill/>
                  <a:ln w="9525">
                    <a:solidFill>
                      <a:srgbClr val="E15F3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47" name="Arrow: Chevron 146">
                    <a:extLst>
                      <a:ext uri="{FF2B5EF4-FFF2-40B4-BE49-F238E27FC236}">
                        <a16:creationId xmlns:a16="http://schemas.microsoft.com/office/drawing/2014/main" id="{E6EAFAE6-2AEA-4553-84DC-FF2F52B96315}"/>
                      </a:ext>
                    </a:extLst>
                  </p:cNvPr>
                  <p:cNvSpPr/>
                  <p:nvPr/>
                </p:nvSpPr>
                <p:spPr>
                  <a:xfrm rot="5400000">
                    <a:off x="10126412" y="3092509"/>
                    <a:ext cx="194930" cy="424276"/>
                  </a:xfrm>
                  <a:prstGeom prst="chevron">
                    <a:avLst>
                      <a:gd name="adj" fmla="val 39537"/>
                    </a:avLst>
                  </a:prstGeom>
                  <a:noFill/>
                  <a:ln w="9525">
                    <a:solidFill>
                      <a:srgbClr val="E15F3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48" name="Arrow: Chevron 147">
                    <a:extLst>
                      <a:ext uri="{FF2B5EF4-FFF2-40B4-BE49-F238E27FC236}">
                        <a16:creationId xmlns:a16="http://schemas.microsoft.com/office/drawing/2014/main" id="{B9EB1920-B54B-4E4B-85D9-EF9841D0F500}"/>
                      </a:ext>
                    </a:extLst>
                  </p:cNvPr>
                  <p:cNvSpPr/>
                  <p:nvPr/>
                </p:nvSpPr>
                <p:spPr>
                  <a:xfrm rot="5400000">
                    <a:off x="10697415" y="3094080"/>
                    <a:ext cx="194931" cy="424276"/>
                  </a:xfrm>
                  <a:prstGeom prst="chevron">
                    <a:avLst>
                      <a:gd name="adj" fmla="val 39537"/>
                    </a:avLst>
                  </a:prstGeom>
                  <a:noFill/>
                  <a:ln w="9525">
                    <a:solidFill>
                      <a:srgbClr val="E15F3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49" name="Arrow: Chevron 148">
                    <a:extLst>
                      <a:ext uri="{FF2B5EF4-FFF2-40B4-BE49-F238E27FC236}">
                        <a16:creationId xmlns:a16="http://schemas.microsoft.com/office/drawing/2014/main" id="{4AA87876-59A3-4B83-BB4C-07129AEE9D46}"/>
                      </a:ext>
                    </a:extLst>
                  </p:cNvPr>
                  <p:cNvSpPr/>
                  <p:nvPr/>
                </p:nvSpPr>
                <p:spPr>
                  <a:xfrm rot="5400000">
                    <a:off x="9555407" y="3261743"/>
                    <a:ext cx="194931" cy="424276"/>
                  </a:xfrm>
                  <a:prstGeom prst="chevron">
                    <a:avLst>
                      <a:gd name="adj" fmla="val 39537"/>
                    </a:avLst>
                  </a:prstGeom>
                  <a:noFill/>
                  <a:ln w="9525">
                    <a:solidFill>
                      <a:srgbClr val="E15F3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50" name="Arrow: Chevron 149">
                    <a:extLst>
                      <a:ext uri="{FF2B5EF4-FFF2-40B4-BE49-F238E27FC236}">
                        <a16:creationId xmlns:a16="http://schemas.microsoft.com/office/drawing/2014/main" id="{ED61CBB6-44BC-4E93-8C03-B0B57E4F6AE6}"/>
                      </a:ext>
                    </a:extLst>
                  </p:cNvPr>
                  <p:cNvSpPr/>
                  <p:nvPr/>
                </p:nvSpPr>
                <p:spPr>
                  <a:xfrm rot="5400000">
                    <a:off x="10126412" y="3263314"/>
                    <a:ext cx="194930" cy="424276"/>
                  </a:xfrm>
                  <a:prstGeom prst="chevron">
                    <a:avLst>
                      <a:gd name="adj" fmla="val 39537"/>
                    </a:avLst>
                  </a:prstGeom>
                  <a:noFill/>
                  <a:ln w="9525">
                    <a:solidFill>
                      <a:srgbClr val="E15F3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51" name="Arrow: Chevron 150">
                    <a:extLst>
                      <a:ext uri="{FF2B5EF4-FFF2-40B4-BE49-F238E27FC236}">
                        <a16:creationId xmlns:a16="http://schemas.microsoft.com/office/drawing/2014/main" id="{CC3E59A5-9229-43CF-AA24-68D5D1576B53}"/>
                      </a:ext>
                    </a:extLst>
                  </p:cNvPr>
                  <p:cNvSpPr/>
                  <p:nvPr/>
                </p:nvSpPr>
                <p:spPr>
                  <a:xfrm rot="5400000">
                    <a:off x="10697415" y="3264885"/>
                    <a:ext cx="194931" cy="424276"/>
                  </a:xfrm>
                  <a:prstGeom prst="chevron">
                    <a:avLst>
                      <a:gd name="adj" fmla="val 39537"/>
                    </a:avLst>
                  </a:prstGeom>
                  <a:noFill/>
                  <a:ln w="9525">
                    <a:solidFill>
                      <a:srgbClr val="E15F3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grpSp>
          </p:grpSp>
        </p:grpSp>
        <p:sp>
          <p:nvSpPr>
            <p:cNvPr id="156" name="Rectangle 155">
              <a:extLst>
                <a:ext uri="{FF2B5EF4-FFF2-40B4-BE49-F238E27FC236}">
                  <a16:creationId xmlns:a16="http://schemas.microsoft.com/office/drawing/2014/main" id="{173C1172-5402-42ED-BD47-3B82F69009E3}"/>
                </a:ext>
              </a:extLst>
            </p:cNvPr>
            <p:cNvSpPr/>
            <p:nvPr/>
          </p:nvSpPr>
          <p:spPr>
            <a:xfrm>
              <a:off x="4014087" y="2342295"/>
              <a:ext cx="2656625" cy="276999"/>
            </a:xfrm>
            <a:prstGeom prst="rect">
              <a:avLst/>
            </a:prstGeom>
          </p:spPr>
          <p:txBody>
            <a:bodyPr wrap="none">
              <a:spAutoFit/>
            </a:bodyPr>
            <a:lstStyle/>
            <a:p>
              <a:r>
                <a:rPr lang="en-AU"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NEW PRODUCT TIME TO MARKET</a:t>
              </a:r>
            </a:p>
          </p:txBody>
        </p:sp>
        <p:sp>
          <p:nvSpPr>
            <p:cNvPr id="157" name="Rectangle 156">
              <a:extLst>
                <a:ext uri="{FF2B5EF4-FFF2-40B4-BE49-F238E27FC236}">
                  <a16:creationId xmlns:a16="http://schemas.microsoft.com/office/drawing/2014/main" id="{A2C19D5C-4709-4571-8934-02646086B770}"/>
                </a:ext>
              </a:extLst>
            </p:cNvPr>
            <p:cNvSpPr/>
            <p:nvPr/>
          </p:nvSpPr>
          <p:spPr>
            <a:xfrm>
              <a:off x="4008564" y="3889422"/>
              <a:ext cx="2067987" cy="297370"/>
            </a:xfrm>
            <a:prstGeom prst="rect">
              <a:avLst/>
            </a:prstGeom>
          </p:spPr>
          <p:txBody>
            <a:bodyPr wrap="none">
              <a:spAutoFit/>
            </a:bodyPr>
            <a:lstStyle/>
            <a:p>
              <a:r>
                <a:rPr lang="en-AU" sz="1100" b="1" dirty="0">
                  <a:solidFill>
                    <a:srgbClr val="424B54"/>
                  </a:solidFill>
                  <a:latin typeface="Open Sans" panose="020B0606030504020204" pitchFamily="34" charset="0"/>
                  <a:ea typeface="Open Sans" panose="020B0606030504020204" pitchFamily="34" charset="0"/>
                  <a:cs typeface="Open Sans" panose="020B0606030504020204" pitchFamily="34" charset="0"/>
                </a:rPr>
                <a:t>AT </a:t>
              </a:r>
              <a:r>
                <a:rPr lang="en-AU" sz="1100" b="1" dirty="0">
                  <a:solidFill>
                    <a:srgbClr val="E15F35"/>
                  </a:solidFill>
                  <a:latin typeface="Open Sans" panose="020B0606030504020204" pitchFamily="34" charset="0"/>
                  <a:ea typeface="Open Sans" panose="020B0606030504020204" pitchFamily="34" charset="0"/>
                  <a:cs typeface="Open Sans" panose="020B0606030504020204" pitchFamily="34" charset="0"/>
                </a:rPr>
                <a:t>&lt;10% </a:t>
              </a:r>
              <a:r>
                <a:rPr lang="en-AU" sz="1100" b="1" dirty="0">
                  <a:solidFill>
                    <a:srgbClr val="424B54"/>
                  </a:solidFill>
                  <a:latin typeface="Open Sans" panose="020B0606030504020204" pitchFamily="34" charset="0"/>
                  <a:ea typeface="Open Sans" panose="020B0606030504020204" pitchFamily="34" charset="0"/>
                  <a:cs typeface="Open Sans" panose="020B0606030504020204" pitchFamily="34" charset="0"/>
                </a:rPr>
                <a:t>OF THE COST </a:t>
              </a:r>
            </a:p>
          </p:txBody>
        </p:sp>
        <p:sp>
          <p:nvSpPr>
            <p:cNvPr id="158" name="Rectangle 157">
              <a:extLst>
                <a:ext uri="{FF2B5EF4-FFF2-40B4-BE49-F238E27FC236}">
                  <a16:creationId xmlns:a16="http://schemas.microsoft.com/office/drawing/2014/main" id="{C6E7DE40-8F8F-4342-8E76-399B1E0C9EF2}"/>
                </a:ext>
              </a:extLst>
            </p:cNvPr>
            <p:cNvSpPr/>
            <p:nvPr/>
          </p:nvSpPr>
          <p:spPr>
            <a:xfrm>
              <a:off x="4008564" y="3475205"/>
              <a:ext cx="1423415" cy="454803"/>
            </a:xfrm>
            <a:prstGeom prst="rect">
              <a:avLst/>
            </a:prstGeom>
          </p:spPr>
          <p:txBody>
            <a:bodyPr wrap="none">
              <a:spAutoFit/>
            </a:bodyPr>
            <a:lstStyle/>
            <a:p>
              <a:r>
                <a:rPr lang="en-AU" sz="2000" b="1" dirty="0">
                  <a:solidFill>
                    <a:srgbClr val="E15F35"/>
                  </a:solidFill>
                  <a:latin typeface="Fjalla One" panose="02000506040000020004" pitchFamily="2" charset="0"/>
                  <a:ea typeface="Open Sans" panose="020B0606030504020204" pitchFamily="34" charset="0"/>
                  <a:cs typeface="Open Sans" panose="020B0606030504020204" pitchFamily="34" charset="0"/>
                </a:rPr>
                <a:t>3 MONTHS</a:t>
              </a:r>
            </a:p>
          </p:txBody>
        </p:sp>
        <p:sp>
          <p:nvSpPr>
            <p:cNvPr id="159" name="Rectangle 158">
              <a:extLst>
                <a:ext uri="{FF2B5EF4-FFF2-40B4-BE49-F238E27FC236}">
                  <a16:creationId xmlns:a16="http://schemas.microsoft.com/office/drawing/2014/main" id="{E4740717-AB33-4E70-B96F-3021E041D6FE}"/>
                </a:ext>
              </a:extLst>
            </p:cNvPr>
            <p:cNvSpPr/>
            <p:nvPr/>
          </p:nvSpPr>
          <p:spPr>
            <a:xfrm>
              <a:off x="4008564" y="2713171"/>
              <a:ext cx="1542000" cy="454803"/>
            </a:xfrm>
            <a:prstGeom prst="rect">
              <a:avLst/>
            </a:prstGeom>
          </p:spPr>
          <p:txBody>
            <a:bodyPr wrap="none">
              <a:spAutoFit/>
            </a:bodyPr>
            <a:lstStyle/>
            <a:p>
              <a:r>
                <a:rPr lang="en-AU" sz="2000" b="1" dirty="0">
                  <a:solidFill>
                    <a:srgbClr val="E15F35"/>
                  </a:solidFill>
                  <a:latin typeface="Fjalla One" panose="02000506040000020004" pitchFamily="2" charset="0"/>
                  <a:ea typeface="Open Sans" panose="020B0606030504020204" pitchFamily="34" charset="0"/>
                  <a:cs typeface="Open Sans" panose="020B0606030504020204" pitchFamily="34" charset="0"/>
                </a:rPr>
                <a:t>12 MONTHS</a:t>
              </a:r>
            </a:p>
          </p:txBody>
        </p:sp>
        <p:sp>
          <p:nvSpPr>
            <p:cNvPr id="160" name="Rectangle 159">
              <a:extLst>
                <a:ext uri="{FF2B5EF4-FFF2-40B4-BE49-F238E27FC236}">
                  <a16:creationId xmlns:a16="http://schemas.microsoft.com/office/drawing/2014/main" id="{E843CE6B-6006-4334-850D-AA51E4382A13}"/>
                </a:ext>
              </a:extLst>
            </p:cNvPr>
            <p:cNvSpPr/>
            <p:nvPr/>
          </p:nvSpPr>
          <p:spPr>
            <a:xfrm>
              <a:off x="4008564" y="3124281"/>
              <a:ext cx="941540" cy="276999"/>
            </a:xfrm>
            <a:prstGeom prst="rect">
              <a:avLst/>
            </a:prstGeom>
          </p:spPr>
          <p:txBody>
            <a:bodyPr wrap="none">
              <a:spAutoFit/>
            </a:bodyPr>
            <a:lstStyle/>
            <a:p>
              <a:r>
                <a:rPr lang="en-AU" sz="1200" b="1" dirty="0">
                  <a:solidFill>
                    <a:srgbClr val="424B54"/>
                  </a:solidFill>
                  <a:latin typeface="Open Sans" panose="020B0606030504020204" pitchFamily="34" charset="0"/>
                  <a:ea typeface="Open Sans" panose="020B0606030504020204" pitchFamily="34" charset="0"/>
                  <a:cs typeface="Open Sans" panose="020B0606030504020204" pitchFamily="34" charset="0"/>
                </a:rPr>
                <a:t>DOWN TO</a:t>
              </a:r>
            </a:p>
          </p:txBody>
        </p:sp>
      </p:grpSp>
      <p:grpSp>
        <p:nvGrpSpPr>
          <p:cNvPr id="22" name="Group 21">
            <a:extLst>
              <a:ext uri="{FF2B5EF4-FFF2-40B4-BE49-F238E27FC236}">
                <a16:creationId xmlns:a16="http://schemas.microsoft.com/office/drawing/2014/main" id="{4F323A08-8B52-41AB-9A31-0575B403C751}"/>
              </a:ext>
            </a:extLst>
          </p:cNvPr>
          <p:cNvGrpSpPr/>
          <p:nvPr/>
        </p:nvGrpSpPr>
        <p:grpSpPr>
          <a:xfrm>
            <a:off x="5718990" y="286460"/>
            <a:ext cx="3259134" cy="1091810"/>
            <a:chOff x="5968275" y="276616"/>
            <a:chExt cx="3259134" cy="1091810"/>
          </a:xfrm>
        </p:grpSpPr>
        <p:pic>
          <p:nvPicPr>
            <p:cNvPr id="19" name="Graphic 18">
              <a:extLst>
                <a:ext uri="{FF2B5EF4-FFF2-40B4-BE49-F238E27FC236}">
                  <a16:creationId xmlns:a16="http://schemas.microsoft.com/office/drawing/2014/main" id="{D8618A8D-FFCC-4EB7-9F39-F99C6BF4A73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135599" y="276616"/>
              <a:ext cx="1091810" cy="1091810"/>
            </a:xfrm>
            <a:prstGeom prst="rect">
              <a:avLst/>
            </a:prstGeom>
          </p:spPr>
        </p:pic>
        <p:sp>
          <p:nvSpPr>
            <p:cNvPr id="182" name="Rectangle 181">
              <a:extLst>
                <a:ext uri="{FF2B5EF4-FFF2-40B4-BE49-F238E27FC236}">
                  <a16:creationId xmlns:a16="http://schemas.microsoft.com/office/drawing/2014/main" id="{13555857-4143-4D65-A5AB-717816B61A14}"/>
                </a:ext>
              </a:extLst>
            </p:cNvPr>
            <p:cNvSpPr/>
            <p:nvPr/>
          </p:nvSpPr>
          <p:spPr>
            <a:xfrm>
              <a:off x="5968275" y="837832"/>
              <a:ext cx="2418098" cy="307777"/>
            </a:xfrm>
            <a:prstGeom prst="rect">
              <a:avLst/>
            </a:prstGeom>
            <a:solidFill>
              <a:srgbClr val="E15F35"/>
            </a:solidFill>
            <a:ln>
              <a:solidFill>
                <a:srgbClr val="424B54"/>
              </a:solidFill>
            </a:ln>
          </p:spPr>
          <p:txBody>
            <a:bodyPr wrap="none">
              <a:spAutoFit/>
            </a:bodyPr>
            <a:lstStyle/>
            <a:p>
              <a:pPr algn="ctr"/>
              <a:r>
                <a:rPr lang="en-AU"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NEW DEPOSIT ACCOUNTS</a:t>
              </a:r>
            </a:p>
          </p:txBody>
        </p:sp>
      </p:grpSp>
      <p:grpSp>
        <p:nvGrpSpPr>
          <p:cNvPr id="29" name="Group 28">
            <a:extLst>
              <a:ext uri="{FF2B5EF4-FFF2-40B4-BE49-F238E27FC236}">
                <a16:creationId xmlns:a16="http://schemas.microsoft.com/office/drawing/2014/main" id="{329035CC-841B-455F-94BC-AADAC8BC26A4}"/>
              </a:ext>
            </a:extLst>
          </p:cNvPr>
          <p:cNvGrpSpPr/>
          <p:nvPr/>
        </p:nvGrpSpPr>
        <p:grpSpPr>
          <a:xfrm>
            <a:off x="9517063" y="1367454"/>
            <a:ext cx="2114549" cy="910191"/>
            <a:chOff x="9517063" y="1367454"/>
            <a:chExt cx="2114549" cy="910191"/>
          </a:xfrm>
        </p:grpSpPr>
        <p:grpSp>
          <p:nvGrpSpPr>
            <p:cNvPr id="28" name="Group 27">
              <a:extLst>
                <a:ext uri="{FF2B5EF4-FFF2-40B4-BE49-F238E27FC236}">
                  <a16:creationId xmlns:a16="http://schemas.microsoft.com/office/drawing/2014/main" id="{22D4E44A-9FC9-4B6B-91A9-79128F61A407}"/>
                </a:ext>
              </a:extLst>
            </p:cNvPr>
            <p:cNvGrpSpPr/>
            <p:nvPr/>
          </p:nvGrpSpPr>
          <p:grpSpPr>
            <a:xfrm>
              <a:off x="9517063" y="1634006"/>
              <a:ext cx="2114549" cy="301813"/>
              <a:chOff x="9517063" y="1634006"/>
              <a:chExt cx="2114549" cy="301813"/>
            </a:xfrm>
          </p:grpSpPr>
          <p:sp>
            <p:nvSpPr>
              <p:cNvPr id="193" name="Arrow: Chevron 192">
                <a:extLst>
                  <a:ext uri="{FF2B5EF4-FFF2-40B4-BE49-F238E27FC236}">
                    <a16:creationId xmlns:a16="http://schemas.microsoft.com/office/drawing/2014/main" id="{763BE5D1-DF92-4BF5-A3BA-A02014F36D87}"/>
                  </a:ext>
                </a:extLst>
              </p:cNvPr>
              <p:cNvSpPr/>
              <p:nvPr/>
            </p:nvSpPr>
            <p:spPr>
              <a:xfrm>
                <a:off x="10763011" y="1634006"/>
                <a:ext cx="868601" cy="301813"/>
              </a:xfrm>
              <a:prstGeom prst="chevron">
                <a:avLst>
                  <a:gd name="adj" fmla="val 15342"/>
                </a:avLst>
              </a:prstGeom>
              <a:solidFill>
                <a:srgbClr val="F4A360"/>
              </a:solid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92" name="Arrow: Chevron 191">
                <a:extLst>
                  <a:ext uri="{FF2B5EF4-FFF2-40B4-BE49-F238E27FC236}">
                    <a16:creationId xmlns:a16="http://schemas.microsoft.com/office/drawing/2014/main" id="{EF66FA00-33C5-41CD-A93B-C2F6AF1AB804}"/>
                  </a:ext>
                </a:extLst>
              </p:cNvPr>
              <p:cNvSpPr/>
              <p:nvPr/>
            </p:nvSpPr>
            <p:spPr>
              <a:xfrm>
                <a:off x="9517063" y="1634006"/>
                <a:ext cx="811470" cy="301813"/>
              </a:xfrm>
              <a:prstGeom prst="chevron">
                <a:avLst>
                  <a:gd name="adj" fmla="val 15342"/>
                </a:avLst>
              </a:prstGeom>
              <a:solidFill>
                <a:srgbClr val="F4A360"/>
              </a:solid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68" name="Arrow: Chevron 167">
                <a:extLst>
                  <a:ext uri="{FF2B5EF4-FFF2-40B4-BE49-F238E27FC236}">
                    <a16:creationId xmlns:a16="http://schemas.microsoft.com/office/drawing/2014/main" id="{54ADB18F-9A42-46B6-8A4B-D3EC1C6EC67F}"/>
                  </a:ext>
                </a:extLst>
              </p:cNvPr>
              <p:cNvSpPr/>
              <p:nvPr/>
            </p:nvSpPr>
            <p:spPr>
              <a:xfrm>
                <a:off x="10348097" y="1634006"/>
                <a:ext cx="120537" cy="301813"/>
              </a:xfrm>
              <a:prstGeom prst="chevron">
                <a:avLst>
                  <a:gd name="adj" fmla="val 39537"/>
                </a:avLst>
              </a:prstGeom>
              <a:solidFill>
                <a:srgbClr val="F4A360"/>
              </a:solid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69" name="Arrow: Chevron 168">
                <a:extLst>
                  <a:ext uri="{FF2B5EF4-FFF2-40B4-BE49-F238E27FC236}">
                    <a16:creationId xmlns:a16="http://schemas.microsoft.com/office/drawing/2014/main" id="{DBD9798E-AAAA-4CE8-BC6B-41AC91809CC4}"/>
                  </a:ext>
                </a:extLst>
              </p:cNvPr>
              <p:cNvSpPr/>
              <p:nvPr/>
            </p:nvSpPr>
            <p:spPr>
              <a:xfrm>
                <a:off x="10489954" y="1634006"/>
                <a:ext cx="120537" cy="301813"/>
              </a:xfrm>
              <a:prstGeom prst="chevron">
                <a:avLst>
                  <a:gd name="adj" fmla="val 39537"/>
                </a:avLst>
              </a:prstGeom>
              <a:solidFill>
                <a:srgbClr val="F4A360"/>
              </a:solid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70" name="Arrow: Chevron 169">
                <a:extLst>
                  <a:ext uri="{FF2B5EF4-FFF2-40B4-BE49-F238E27FC236}">
                    <a16:creationId xmlns:a16="http://schemas.microsoft.com/office/drawing/2014/main" id="{1E762F2F-599E-42A8-B7F0-101084119935}"/>
                  </a:ext>
                </a:extLst>
              </p:cNvPr>
              <p:cNvSpPr/>
              <p:nvPr/>
            </p:nvSpPr>
            <p:spPr>
              <a:xfrm>
                <a:off x="10631810" y="1634006"/>
                <a:ext cx="120537" cy="301813"/>
              </a:xfrm>
              <a:prstGeom prst="chevron">
                <a:avLst>
                  <a:gd name="adj" fmla="val 39537"/>
                </a:avLst>
              </a:prstGeom>
              <a:solidFill>
                <a:srgbClr val="F4A360"/>
              </a:solid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grpSp>
        <p:grpSp>
          <p:nvGrpSpPr>
            <p:cNvPr id="27" name="Group 26">
              <a:extLst>
                <a:ext uri="{FF2B5EF4-FFF2-40B4-BE49-F238E27FC236}">
                  <a16:creationId xmlns:a16="http://schemas.microsoft.com/office/drawing/2014/main" id="{B3787A46-8E47-4F43-ABB9-14C02A516F5C}"/>
                </a:ext>
              </a:extLst>
            </p:cNvPr>
            <p:cNvGrpSpPr/>
            <p:nvPr/>
          </p:nvGrpSpPr>
          <p:grpSpPr>
            <a:xfrm>
              <a:off x="10893514" y="1367454"/>
              <a:ext cx="603049" cy="909219"/>
              <a:chOff x="10893514" y="1367454"/>
              <a:chExt cx="603049" cy="909219"/>
            </a:xfrm>
          </p:grpSpPr>
          <p:sp>
            <p:nvSpPr>
              <p:cNvPr id="194" name="Rectangle 193">
                <a:extLst>
                  <a:ext uri="{FF2B5EF4-FFF2-40B4-BE49-F238E27FC236}">
                    <a16:creationId xmlns:a16="http://schemas.microsoft.com/office/drawing/2014/main" id="{1378EC17-2943-4396-B9A1-21FC5544E214}"/>
                  </a:ext>
                </a:extLst>
              </p:cNvPr>
              <p:cNvSpPr/>
              <p:nvPr/>
            </p:nvSpPr>
            <p:spPr>
              <a:xfrm>
                <a:off x="10932424" y="1367454"/>
                <a:ext cx="538538" cy="909219"/>
              </a:xfrm>
              <a:prstGeom prst="rect">
                <a:avLst/>
              </a:prstGeom>
              <a:solidFill>
                <a:schemeClr val="bg1"/>
              </a:solid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54" name="Rectangle 153">
                <a:extLst>
                  <a:ext uri="{FF2B5EF4-FFF2-40B4-BE49-F238E27FC236}">
                    <a16:creationId xmlns:a16="http://schemas.microsoft.com/office/drawing/2014/main" id="{BE190DF0-020C-4509-88ED-378A43207455}"/>
                  </a:ext>
                </a:extLst>
              </p:cNvPr>
              <p:cNvSpPr/>
              <p:nvPr/>
            </p:nvSpPr>
            <p:spPr>
              <a:xfrm>
                <a:off x="10929199" y="1965461"/>
                <a:ext cx="542136" cy="307777"/>
              </a:xfrm>
              <a:prstGeom prst="rect">
                <a:avLst/>
              </a:prstGeom>
            </p:spPr>
            <p:txBody>
              <a:bodyPr wrap="none">
                <a:spAutoFit/>
              </a:bodyPr>
              <a:lstStyle/>
              <a:p>
                <a:pPr algn="ctr"/>
                <a:r>
                  <a:rPr lang="en-AU" sz="1400" b="1" dirty="0">
                    <a:solidFill>
                      <a:srgbClr val="932A43"/>
                    </a:solidFill>
                    <a:latin typeface="Fjalla One" panose="02000506040000020004" pitchFamily="2" charset="0"/>
                    <a:ea typeface="Open Sans" panose="020B0606030504020204" pitchFamily="34" charset="0"/>
                    <a:cs typeface="Open Sans" panose="020B0606030504020204" pitchFamily="34" charset="0"/>
                  </a:rPr>
                  <a:t>MINS</a:t>
                </a:r>
                <a:endParaRPr lang="en-AU" sz="1400" b="1" dirty="0">
                  <a:solidFill>
                    <a:srgbClr val="932A43"/>
                  </a:solidFill>
                  <a:latin typeface="Fjalla One" panose="02000506040000020004" pitchFamily="2" charset="0"/>
                </a:endParaRPr>
              </a:p>
            </p:txBody>
          </p:sp>
          <p:sp>
            <p:nvSpPr>
              <p:cNvPr id="162" name="Rectangle 161">
                <a:extLst>
                  <a:ext uri="{FF2B5EF4-FFF2-40B4-BE49-F238E27FC236}">
                    <a16:creationId xmlns:a16="http://schemas.microsoft.com/office/drawing/2014/main" id="{5728CBDB-C4F7-4FC0-827F-DF2982529C55}"/>
                  </a:ext>
                </a:extLst>
              </p:cNvPr>
              <p:cNvSpPr/>
              <p:nvPr/>
            </p:nvSpPr>
            <p:spPr>
              <a:xfrm>
                <a:off x="10893514" y="1372084"/>
                <a:ext cx="603049" cy="584775"/>
              </a:xfrm>
              <a:prstGeom prst="rect">
                <a:avLst/>
              </a:prstGeom>
            </p:spPr>
            <p:txBody>
              <a:bodyPr wrap="none">
                <a:spAutoFit/>
              </a:bodyPr>
              <a:lstStyle/>
              <a:p>
                <a:pPr algn="ctr"/>
                <a:r>
                  <a:rPr lang="en-AU" sz="3200" b="1" dirty="0">
                    <a:solidFill>
                      <a:srgbClr val="E15F35"/>
                    </a:solidFill>
                    <a:latin typeface="Fjalla One" panose="02000506040000020004" pitchFamily="2" charset="0"/>
                    <a:ea typeface="Open Sans" panose="020B0606030504020204" pitchFamily="34" charset="0"/>
                    <a:cs typeface="Open Sans" panose="020B0606030504020204" pitchFamily="34" charset="0"/>
                  </a:rPr>
                  <a:t>30</a:t>
                </a:r>
                <a:endParaRPr lang="en-AU" sz="3200" b="1" dirty="0">
                  <a:solidFill>
                    <a:srgbClr val="E15F35"/>
                  </a:solidFill>
                  <a:latin typeface="Fjalla One" panose="02000506040000020004" pitchFamily="2" charset="0"/>
                </a:endParaRPr>
              </a:p>
            </p:txBody>
          </p:sp>
        </p:grpSp>
        <p:grpSp>
          <p:nvGrpSpPr>
            <p:cNvPr id="26" name="Group 25">
              <a:extLst>
                <a:ext uri="{FF2B5EF4-FFF2-40B4-BE49-F238E27FC236}">
                  <a16:creationId xmlns:a16="http://schemas.microsoft.com/office/drawing/2014/main" id="{3C764FBE-5CC7-40AD-ABAC-3A6567404CED}"/>
                </a:ext>
              </a:extLst>
            </p:cNvPr>
            <p:cNvGrpSpPr/>
            <p:nvPr/>
          </p:nvGrpSpPr>
          <p:grpSpPr>
            <a:xfrm>
              <a:off x="9673709" y="1368426"/>
              <a:ext cx="538538" cy="909219"/>
              <a:chOff x="9673709" y="1368426"/>
              <a:chExt cx="538538" cy="909219"/>
            </a:xfrm>
          </p:grpSpPr>
          <p:sp>
            <p:nvSpPr>
              <p:cNvPr id="24" name="Rectangle 23">
                <a:extLst>
                  <a:ext uri="{FF2B5EF4-FFF2-40B4-BE49-F238E27FC236}">
                    <a16:creationId xmlns:a16="http://schemas.microsoft.com/office/drawing/2014/main" id="{89B65F80-E2B1-49E0-A997-06BC5790C6B4}"/>
                  </a:ext>
                </a:extLst>
              </p:cNvPr>
              <p:cNvSpPr/>
              <p:nvPr/>
            </p:nvSpPr>
            <p:spPr>
              <a:xfrm>
                <a:off x="9673709" y="1368426"/>
                <a:ext cx="538538" cy="909219"/>
              </a:xfrm>
              <a:prstGeom prst="rect">
                <a:avLst/>
              </a:prstGeom>
              <a:solidFill>
                <a:schemeClr val="bg1"/>
              </a:solid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163" name="Rectangle 162">
                <a:extLst>
                  <a:ext uri="{FF2B5EF4-FFF2-40B4-BE49-F238E27FC236}">
                    <a16:creationId xmlns:a16="http://schemas.microsoft.com/office/drawing/2014/main" id="{A004C187-FEF4-476D-B762-6161D93693E6}"/>
                  </a:ext>
                </a:extLst>
              </p:cNvPr>
              <p:cNvSpPr/>
              <p:nvPr/>
            </p:nvSpPr>
            <p:spPr>
              <a:xfrm>
                <a:off x="9678468" y="1965461"/>
                <a:ext cx="530915" cy="307777"/>
              </a:xfrm>
              <a:prstGeom prst="rect">
                <a:avLst/>
              </a:prstGeom>
            </p:spPr>
            <p:txBody>
              <a:bodyPr wrap="none">
                <a:spAutoFit/>
              </a:bodyPr>
              <a:lstStyle/>
              <a:p>
                <a:pPr algn="ctr"/>
                <a:r>
                  <a:rPr lang="en-AU" sz="1400" b="1" dirty="0">
                    <a:solidFill>
                      <a:srgbClr val="932A43"/>
                    </a:solidFill>
                    <a:latin typeface="Fjalla One" panose="02000506040000020004" pitchFamily="2" charset="0"/>
                    <a:ea typeface="Open Sans" panose="020B0606030504020204" pitchFamily="34" charset="0"/>
                    <a:cs typeface="Open Sans" panose="020B0606030504020204" pitchFamily="34" charset="0"/>
                  </a:rPr>
                  <a:t>DAYS</a:t>
                </a:r>
                <a:endParaRPr lang="en-AU" sz="1400" b="1" dirty="0">
                  <a:solidFill>
                    <a:srgbClr val="932A43"/>
                  </a:solidFill>
                  <a:latin typeface="Fjalla One" panose="02000506040000020004" pitchFamily="2" charset="0"/>
                </a:endParaRPr>
              </a:p>
            </p:txBody>
          </p:sp>
          <p:sp>
            <p:nvSpPr>
              <p:cNvPr id="165" name="Rectangle 164">
                <a:extLst>
                  <a:ext uri="{FF2B5EF4-FFF2-40B4-BE49-F238E27FC236}">
                    <a16:creationId xmlns:a16="http://schemas.microsoft.com/office/drawing/2014/main" id="{85020886-D1FA-44E2-B361-31DD088ACD7B}"/>
                  </a:ext>
                </a:extLst>
              </p:cNvPr>
              <p:cNvSpPr/>
              <p:nvPr/>
            </p:nvSpPr>
            <p:spPr>
              <a:xfrm>
                <a:off x="9742166" y="1372084"/>
                <a:ext cx="393056" cy="584775"/>
              </a:xfrm>
              <a:prstGeom prst="rect">
                <a:avLst/>
              </a:prstGeom>
            </p:spPr>
            <p:txBody>
              <a:bodyPr wrap="none">
                <a:spAutoFit/>
              </a:bodyPr>
              <a:lstStyle/>
              <a:p>
                <a:pPr algn="ctr"/>
                <a:r>
                  <a:rPr lang="en-AU" sz="3200" b="1" dirty="0">
                    <a:solidFill>
                      <a:srgbClr val="E15F35"/>
                    </a:solidFill>
                    <a:latin typeface="Fjalla One" panose="02000506040000020004" pitchFamily="2" charset="0"/>
                    <a:ea typeface="Open Sans" panose="020B0606030504020204" pitchFamily="34" charset="0"/>
                    <a:cs typeface="Open Sans" panose="020B0606030504020204" pitchFamily="34" charset="0"/>
                  </a:rPr>
                  <a:t>3</a:t>
                </a:r>
                <a:endParaRPr lang="en-AU" sz="3200" b="1" dirty="0">
                  <a:solidFill>
                    <a:srgbClr val="E15F35"/>
                  </a:solidFill>
                  <a:latin typeface="Fjalla One" panose="02000506040000020004" pitchFamily="2" charset="0"/>
                </a:endParaRPr>
              </a:p>
            </p:txBody>
          </p:sp>
        </p:grpSp>
      </p:grpSp>
      <p:grpSp>
        <p:nvGrpSpPr>
          <p:cNvPr id="16" name="Group 15">
            <a:extLst>
              <a:ext uri="{FF2B5EF4-FFF2-40B4-BE49-F238E27FC236}">
                <a16:creationId xmlns:a16="http://schemas.microsoft.com/office/drawing/2014/main" id="{9AD3C583-A525-48A7-A64B-946C2D42059B}"/>
              </a:ext>
            </a:extLst>
          </p:cNvPr>
          <p:cNvGrpSpPr/>
          <p:nvPr/>
        </p:nvGrpSpPr>
        <p:grpSpPr>
          <a:xfrm>
            <a:off x="9065277" y="314700"/>
            <a:ext cx="2884449" cy="1056212"/>
            <a:chOff x="9765035" y="1835611"/>
            <a:chExt cx="2884449" cy="1056212"/>
          </a:xfrm>
        </p:grpSpPr>
        <p:pic>
          <p:nvPicPr>
            <p:cNvPr id="13" name="Graphic 12">
              <a:extLst>
                <a:ext uri="{FF2B5EF4-FFF2-40B4-BE49-F238E27FC236}">
                  <a16:creationId xmlns:a16="http://schemas.microsoft.com/office/drawing/2014/main" id="{A98A530F-1EFD-434C-864F-9B2B4DF2713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593272" y="1835611"/>
              <a:ext cx="1056212" cy="1056212"/>
            </a:xfrm>
            <a:prstGeom prst="rect">
              <a:avLst/>
            </a:prstGeom>
          </p:spPr>
        </p:pic>
        <p:sp>
          <p:nvSpPr>
            <p:cNvPr id="145" name="Rectangle 144">
              <a:extLst>
                <a:ext uri="{FF2B5EF4-FFF2-40B4-BE49-F238E27FC236}">
                  <a16:creationId xmlns:a16="http://schemas.microsoft.com/office/drawing/2014/main" id="{4A910BB3-F646-4B62-9EEE-553412591B97}"/>
                </a:ext>
              </a:extLst>
            </p:cNvPr>
            <p:cNvSpPr/>
            <p:nvPr/>
          </p:nvSpPr>
          <p:spPr>
            <a:xfrm>
              <a:off x="9765035" y="2393860"/>
              <a:ext cx="2288639" cy="307777"/>
            </a:xfrm>
            <a:prstGeom prst="rect">
              <a:avLst/>
            </a:prstGeom>
            <a:solidFill>
              <a:srgbClr val="E15F35"/>
            </a:solidFill>
            <a:ln>
              <a:solidFill>
                <a:srgbClr val="424B54"/>
              </a:solidFill>
            </a:ln>
          </p:spPr>
          <p:txBody>
            <a:bodyPr wrap="none">
              <a:spAutoFit/>
            </a:bodyPr>
            <a:lstStyle/>
            <a:p>
              <a:pPr algn="ctr"/>
              <a:r>
                <a:rPr lang="en-AU"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HOME LOAN DECISIONS</a:t>
              </a:r>
            </a:p>
          </p:txBody>
        </p:sp>
      </p:grpSp>
      <p:pic>
        <p:nvPicPr>
          <p:cNvPr id="180" name="Graphic 179" descr="Stopwatch">
            <a:extLst>
              <a:ext uri="{FF2B5EF4-FFF2-40B4-BE49-F238E27FC236}">
                <a16:creationId xmlns:a16="http://schemas.microsoft.com/office/drawing/2014/main" id="{5E0CA94E-59F9-4BC4-95C9-38CB96A12D6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596321" y="1395601"/>
            <a:ext cx="743896" cy="743896"/>
          </a:xfrm>
          <a:prstGeom prst="rect">
            <a:avLst/>
          </a:prstGeom>
        </p:spPr>
      </p:pic>
      <p:grpSp>
        <p:nvGrpSpPr>
          <p:cNvPr id="210" name="Group 209">
            <a:extLst>
              <a:ext uri="{FF2B5EF4-FFF2-40B4-BE49-F238E27FC236}">
                <a16:creationId xmlns:a16="http://schemas.microsoft.com/office/drawing/2014/main" id="{4008C391-CC83-437E-868A-2F7063BD1914}"/>
              </a:ext>
            </a:extLst>
          </p:cNvPr>
          <p:cNvGrpSpPr/>
          <p:nvPr/>
        </p:nvGrpSpPr>
        <p:grpSpPr>
          <a:xfrm>
            <a:off x="6328639" y="1356274"/>
            <a:ext cx="2114549" cy="921889"/>
            <a:chOff x="9517063" y="1355756"/>
            <a:chExt cx="2114549" cy="921889"/>
          </a:xfrm>
        </p:grpSpPr>
        <p:grpSp>
          <p:nvGrpSpPr>
            <p:cNvPr id="211" name="Group 210">
              <a:extLst>
                <a:ext uri="{FF2B5EF4-FFF2-40B4-BE49-F238E27FC236}">
                  <a16:creationId xmlns:a16="http://schemas.microsoft.com/office/drawing/2014/main" id="{308B0CC9-E0C3-4738-8909-9D2D753EBC78}"/>
                </a:ext>
              </a:extLst>
            </p:cNvPr>
            <p:cNvGrpSpPr/>
            <p:nvPr/>
          </p:nvGrpSpPr>
          <p:grpSpPr>
            <a:xfrm>
              <a:off x="9517063" y="1634006"/>
              <a:ext cx="2114549" cy="301813"/>
              <a:chOff x="9517063" y="1634006"/>
              <a:chExt cx="2114549" cy="301813"/>
            </a:xfrm>
          </p:grpSpPr>
          <p:sp>
            <p:nvSpPr>
              <p:cNvPr id="220" name="Arrow: Chevron 219">
                <a:extLst>
                  <a:ext uri="{FF2B5EF4-FFF2-40B4-BE49-F238E27FC236}">
                    <a16:creationId xmlns:a16="http://schemas.microsoft.com/office/drawing/2014/main" id="{D592B984-4AB0-4F76-9334-0694FBDE8FA3}"/>
                  </a:ext>
                </a:extLst>
              </p:cNvPr>
              <p:cNvSpPr/>
              <p:nvPr/>
            </p:nvSpPr>
            <p:spPr>
              <a:xfrm>
                <a:off x="10763011" y="1634006"/>
                <a:ext cx="868601" cy="301813"/>
              </a:xfrm>
              <a:prstGeom prst="chevron">
                <a:avLst>
                  <a:gd name="adj" fmla="val 15342"/>
                </a:avLst>
              </a:prstGeom>
              <a:solidFill>
                <a:srgbClr val="F4A360"/>
              </a:solid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221" name="Arrow: Chevron 220">
                <a:extLst>
                  <a:ext uri="{FF2B5EF4-FFF2-40B4-BE49-F238E27FC236}">
                    <a16:creationId xmlns:a16="http://schemas.microsoft.com/office/drawing/2014/main" id="{DFB24845-7DC3-452B-8C1E-3FD19E451A99}"/>
                  </a:ext>
                </a:extLst>
              </p:cNvPr>
              <p:cNvSpPr/>
              <p:nvPr/>
            </p:nvSpPr>
            <p:spPr>
              <a:xfrm>
                <a:off x="9517063" y="1634006"/>
                <a:ext cx="811470" cy="301813"/>
              </a:xfrm>
              <a:prstGeom prst="chevron">
                <a:avLst>
                  <a:gd name="adj" fmla="val 15342"/>
                </a:avLst>
              </a:prstGeom>
              <a:solidFill>
                <a:srgbClr val="F4A360"/>
              </a:solid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222" name="Arrow: Chevron 221">
                <a:extLst>
                  <a:ext uri="{FF2B5EF4-FFF2-40B4-BE49-F238E27FC236}">
                    <a16:creationId xmlns:a16="http://schemas.microsoft.com/office/drawing/2014/main" id="{EDD19AF3-A93E-4D05-B191-9F7D46BDB7D9}"/>
                  </a:ext>
                </a:extLst>
              </p:cNvPr>
              <p:cNvSpPr/>
              <p:nvPr/>
            </p:nvSpPr>
            <p:spPr>
              <a:xfrm>
                <a:off x="10348097" y="1634006"/>
                <a:ext cx="120537" cy="301813"/>
              </a:xfrm>
              <a:prstGeom prst="chevron">
                <a:avLst>
                  <a:gd name="adj" fmla="val 39537"/>
                </a:avLst>
              </a:prstGeom>
              <a:solidFill>
                <a:srgbClr val="F4A360"/>
              </a:solid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223" name="Arrow: Chevron 222">
                <a:extLst>
                  <a:ext uri="{FF2B5EF4-FFF2-40B4-BE49-F238E27FC236}">
                    <a16:creationId xmlns:a16="http://schemas.microsoft.com/office/drawing/2014/main" id="{780A7501-F553-4A96-8F33-D5DD9307E63B}"/>
                  </a:ext>
                </a:extLst>
              </p:cNvPr>
              <p:cNvSpPr/>
              <p:nvPr/>
            </p:nvSpPr>
            <p:spPr>
              <a:xfrm>
                <a:off x="10489954" y="1634006"/>
                <a:ext cx="120537" cy="301813"/>
              </a:xfrm>
              <a:prstGeom prst="chevron">
                <a:avLst>
                  <a:gd name="adj" fmla="val 39537"/>
                </a:avLst>
              </a:prstGeom>
              <a:solidFill>
                <a:srgbClr val="F4A360"/>
              </a:solid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224" name="Arrow: Chevron 223">
                <a:extLst>
                  <a:ext uri="{FF2B5EF4-FFF2-40B4-BE49-F238E27FC236}">
                    <a16:creationId xmlns:a16="http://schemas.microsoft.com/office/drawing/2014/main" id="{73BCD0C1-8BDC-4695-B043-DF18E627883B}"/>
                  </a:ext>
                </a:extLst>
              </p:cNvPr>
              <p:cNvSpPr/>
              <p:nvPr/>
            </p:nvSpPr>
            <p:spPr>
              <a:xfrm>
                <a:off x="10631810" y="1634006"/>
                <a:ext cx="120537" cy="301813"/>
              </a:xfrm>
              <a:prstGeom prst="chevron">
                <a:avLst>
                  <a:gd name="adj" fmla="val 39537"/>
                </a:avLst>
              </a:prstGeom>
              <a:solidFill>
                <a:srgbClr val="F4A360"/>
              </a:solid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grpSp>
        <p:grpSp>
          <p:nvGrpSpPr>
            <p:cNvPr id="212" name="Group 211">
              <a:extLst>
                <a:ext uri="{FF2B5EF4-FFF2-40B4-BE49-F238E27FC236}">
                  <a16:creationId xmlns:a16="http://schemas.microsoft.com/office/drawing/2014/main" id="{00CCDEF7-9C8C-480C-A904-A99AA6F02F62}"/>
                </a:ext>
              </a:extLst>
            </p:cNvPr>
            <p:cNvGrpSpPr/>
            <p:nvPr/>
          </p:nvGrpSpPr>
          <p:grpSpPr>
            <a:xfrm>
              <a:off x="10929199" y="1355756"/>
              <a:ext cx="542136" cy="920917"/>
              <a:chOff x="10929199" y="1355756"/>
              <a:chExt cx="542136" cy="920917"/>
            </a:xfrm>
          </p:grpSpPr>
          <p:sp>
            <p:nvSpPr>
              <p:cNvPr id="217" name="Rectangle 216">
                <a:extLst>
                  <a:ext uri="{FF2B5EF4-FFF2-40B4-BE49-F238E27FC236}">
                    <a16:creationId xmlns:a16="http://schemas.microsoft.com/office/drawing/2014/main" id="{EAB5955A-0F49-42F5-AE13-CD2E600ED0AA}"/>
                  </a:ext>
                </a:extLst>
              </p:cNvPr>
              <p:cNvSpPr/>
              <p:nvPr/>
            </p:nvSpPr>
            <p:spPr>
              <a:xfrm>
                <a:off x="10932424" y="1367454"/>
                <a:ext cx="538538" cy="909219"/>
              </a:xfrm>
              <a:prstGeom prst="rect">
                <a:avLst/>
              </a:prstGeom>
              <a:solidFill>
                <a:schemeClr val="bg1"/>
              </a:solid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218" name="Rectangle 217">
                <a:extLst>
                  <a:ext uri="{FF2B5EF4-FFF2-40B4-BE49-F238E27FC236}">
                    <a16:creationId xmlns:a16="http://schemas.microsoft.com/office/drawing/2014/main" id="{FBFF2A90-C15A-453A-A0D1-E9E0E5FED793}"/>
                  </a:ext>
                </a:extLst>
              </p:cNvPr>
              <p:cNvSpPr/>
              <p:nvPr/>
            </p:nvSpPr>
            <p:spPr>
              <a:xfrm>
                <a:off x="10929199" y="1965461"/>
                <a:ext cx="542136" cy="307777"/>
              </a:xfrm>
              <a:prstGeom prst="rect">
                <a:avLst/>
              </a:prstGeom>
            </p:spPr>
            <p:txBody>
              <a:bodyPr wrap="none">
                <a:spAutoFit/>
              </a:bodyPr>
              <a:lstStyle/>
              <a:p>
                <a:pPr algn="ctr"/>
                <a:r>
                  <a:rPr lang="en-AU" sz="1400" b="1" dirty="0">
                    <a:solidFill>
                      <a:srgbClr val="932A43"/>
                    </a:solidFill>
                    <a:latin typeface="Fjalla One" panose="02000506040000020004" pitchFamily="2" charset="0"/>
                    <a:ea typeface="Open Sans" panose="020B0606030504020204" pitchFamily="34" charset="0"/>
                    <a:cs typeface="Open Sans" panose="020B0606030504020204" pitchFamily="34" charset="0"/>
                  </a:rPr>
                  <a:t>MINS</a:t>
                </a:r>
                <a:endParaRPr lang="en-AU" sz="1400" b="1" dirty="0">
                  <a:solidFill>
                    <a:srgbClr val="932A43"/>
                  </a:solidFill>
                  <a:latin typeface="Fjalla One" panose="02000506040000020004" pitchFamily="2" charset="0"/>
                </a:endParaRPr>
              </a:p>
            </p:txBody>
          </p:sp>
          <p:sp>
            <p:nvSpPr>
              <p:cNvPr id="219" name="Rectangle 218">
                <a:extLst>
                  <a:ext uri="{FF2B5EF4-FFF2-40B4-BE49-F238E27FC236}">
                    <a16:creationId xmlns:a16="http://schemas.microsoft.com/office/drawing/2014/main" id="{5F21894E-20B2-412A-A4E6-3963AA89253F}"/>
                  </a:ext>
                </a:extLst>
              </p:cNvPr>
              <p:cNvSpPr/>
              <p:nvPr/>
            </p:nvSpPr>
            <p:spPr>
              <a:xfrm>
                <a:off x="10999311" y="1355756"/>
                <a:ext cx="391453" cy="584775"/>
              </a:xfrm>
              <a:prstGeom prst="rect">
                <a:avLst/>
              </a:prstGeom>
            </p:spPr>
            <p:txBody>
              <a:bodyPr wrap="none">
                <a:spAutoFit/>
              </a:bodyPr>
              <a:lstStyle/>
              <a:p>
                <a:pPr algn="ctr"/>
                <a:r>
                  <a:rPr lang="en-AU" sz="3200" b="1" dirty="0">
                    <a:solidFill>
                      <a:srgbClr val="E15F35"/>
                    </a:solidFill>
                    <a:latin typeface="Fjalla One" panose="02000506040000020004" pitchFamily="2" charset="0"/>
                    <a:ea typeface="Open Sans" panose="020B0606030504020204" pitchFamily="34" charset="0"/>
                    <a:cs typeface="Open Sans" panose="020B0606030504020204" pitchFamily="34" charset="0"/>
                  </a:rPr>
                  <a:t>5</a:t>
                </a:r>
                <a:endParaRPr lang="en-AU" sz="3200" b="1" dirty="0">
                  <a:solidFill>
                    <a:srgbClr val="E15F35"/>
                  </a:solidFill>
                  <a:latin typeface="Fjalla One" panose="02000506040000020004" pitchFamily="2" charset="0"/>
                </a:endParaRPr>
              </a:p>
            </p:txBody>
          </p:sp>
        </p:grpSp>
        <p:grpSp>
          <p:nvGrpSpPr>
            <p:cNvPr id="213" name="Group 212">
              <a:extLst>
                <a:ext uri="{FF2B5EF4-FFF2-40B4-BE49-F238E27FC236}">
                  <a16:creationId xmlns:a16="http://schemas.microsoft.com/office/drawing/2014/main" id="{FDF384D9-C37F-4DBC-A4E6-E1807A5D95C6}"/>
                </a:ext>
              </a:extLst>
            </p:cNvPr>
            <p:cNvGrpSpPr/>
            <p:nvPr/>
          </p:nvGrpSpPr>
          <p:grpSpPr>
            <a:xfrm>
              <a:off x="9673709" y="1355756"/>
              <a:ext cx="538538" cy="921889"/>
              <a:chOff x="9673709" y="1355756"/>
              <a:chExt cx="538538" cy="921889"/>
            </a:xfrm>
          </p:grpSpPr>
          <p:sp>
            <p:nvSpPr>
              <p:cNvPr id="214" name="Rectangle 213">
                <a:extLst>
                  <a:ext uri="{FF2B5EF4-FFF2-40B4-BE49-F238E27FC236}">
                    <a16:creationId xmlns:a16="http://schemas.microsoft.com/office/drawing/2014/main" id="{DEDD3578-5BC3-4826-AB85-3F7DCBDFA7AA}"/>
                  </a:ext>
                </a:extLst>
              </p:cNvPr>
              <p:cNvSpPr/>
              <p:nvPr/>
            </p:nvSpPr>
            <p:spPr>
              <a:xfrm>
                <a:off x="9673709" y="1368426"/>
                <a:ext cx="538538" cy="909219"/>
              </a:xfrm>
              <a:prstGeom prst="rect">
                <a:avLst/>
              </a:prstGeom>
              <a:solidFill>
                <a:schemeClr val="bg1"/>
              </a:solidFill>
              <a:ln w="9525">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b="1">
                  <a:solidFill>
                    <a:srgbClr val="323233"/>
                  </a:solidFill>
                </a:endParaRPr>
              </a:p>
            </p:txBody>
          </p:sp>
          <p:sp>
            <p:nvSpPr>
              <p:cNvPr id="215" name="Rectangle 214">
                <a:extLst>
                  <a:ext uri="{FF2B5EF4-FFF2-40B4-BE49-F238E27FC236}">
                    <a16:creationId xmlns:a16="http://schemas.microsoft.com/office/drawing/2014/main" id="{7C837A41-C546-4265-B4E4-E69E20FA5A9D}"/>
                  </a:ext>
                </a:extLst>
              </p:cNvPr>
              <p:cNvSpPr/>
              <p:nvPr/>
            </p:nvSpPr>
            <p:spPr>
              <a:xfrm>
                <a:off x="9678468" y="1965461"/>
                <a:ext cx="530915" cy="307777"/>
              </a:xfrm>
              <a:prstGeom prst="rect">
                <a:avLst/>
              </a:prstGeom>
            </p:spPr>
            <p:txBody>
              <a:bodyPr wrap="none">
                <a:spAutoFit/>
              </a:bodyPr>
              <a:lstStyle/>
              <a:p>
                <a:pPr algn="ctr"/>
                <a:r>
                  <a:rPr lang="en-AU" sz="1400" b="1" dirty="0">
                    <a:solidFill>
                      <a:srgbClr val="932A43"/>
                    </a:solidFill>
                    <a:latin typeface="Fjalla One" panose="02000506040000020004" pitchFamily="2" charset="0"/>
                    <a:ea typeface="Open Sans" panose="020B0606030504020204" pitchFamily="34" charset="0"/>
                    <a:cs typeface="Open Sans" panose="020B0606030504020204" pitchFamily="34" charset="0"/>
                  </a:rPr>
                  <a:t>DAYS</a:t>
                </a:r>
                <a:endParaRPr lang="en-AU" sz="1400" b="1" dirty="0">
                  <a:solidFill>
                    <a:srgbClr val="932A43"/>
                  </a:solidFill>
                  <a:latin typeface="Fjalla One" panose="02000506040000020004" pitchFamily="2" charset="0"/>
                </a:endParaRPr>
              </a:p>
            </p:txBody>
          </p:sp>
          <p:sp>
            <p:nvSpPr>
              <p:cNvPr id="216" name="Rectangle 215">
                <a:extLst>
                  <a:ext uri="{FF2B5EF4-FFF2-40B4-BE49-F238E27FC236}">
                    <a16:creationId xmlns:a16="http://schemas.microsoft.com/office/drawing/2014/main" id="{7069F237-C84D-4DAF-B861-77254AFFA327}"/>
                  </a:ext>
                </a:extLst>
              </p:cNvPr>
              <p:cNvSpPr/>
              <p:nvPr/>
            </p:nvSpPr>
            <p:spPr>
              <a:xfrm>
                <a:off x="9742967" y="1355756"/>
                <a:ext cx="391453" cy="584775"/>
              </a:xfrm>
              <a:prstGeom prst="rect">
                <a:avLst/>
              </a:prstGeom>
            </p:spPr>
            <p:txBody>
              <a:bodyPr wrap="none">
                <a:spAutoFit/>
              </a:bodyPr>
              <a:lstStyle/>
              <a:p>
                <a:pPr algn="ctr"/>
                <a:r>
                  <a:rPr lang="en-AU" sz="3200" b="1" dirty="0">
                    <a:solidFill>
                      <a:srgbClr val="E15F35"/>
                    </a:solidFill>
                    <a:latin typeface="Fjalla One" panose="02000506040000020004" pitchFamily="2" charset="0"/>
                    <a:ea typeface="Open Sans" panose="020B0606030504020204" pitchFamily="34" charset="0"/>
                    <a:cs typeface="Open Sans" panose="020B0606030504020204" pitchFamily="34" charset="0"/>
                  </a:rPr>
                  <a:t>5</a:t>
                </a:r>
                <a:endParaRPr lang="en-AU" sz="3200" b="1" dirty="0">
                  <a:solidFill>
                    <a:srgbClr val="E15F35"/>
                  </a:solidFill>
                  <a:latin typeface="Fjalla One" panose="02000506040000020004" pitchFamily="2" charset="0"/>
                </a:endParaRPr>
              </a:p>
            </p:txBody>
          </p:sp>
        </p:grpSp>
      </p:grpSp>
    </p:spTree>
    <p:extLst>
      <p:ext uri="{BB962C8B-B14F-4D97-AF65-F5344CB8AC3E}">
        <p14:creationId xmlns:p14="http://schemas.microsoft.com/office/powerpoint/2010/main" val="12431680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08D08-E731-43F3-8517-6B03557E7ADE}"/>
              </a:ext>
            </a:extLst>
          </p:cNvPr>
          <p:cNvSpPr>
            <a:spLocks noGrp="1"/>
          </p:cNvSpPr>
          <p:nvPr>
            <p:ph type="title"/>
          </p:nvPr>
        </p:nvSpPr>
        <p:spPr>
          <a:xfrm>
            <a:off x="888765" y="65945"/>
            <a:ext cx="10515600" cy="540961"/>
          </a:xfrm>
        </p:spPr>
        <p:txBody>
          <a:bodyPr/>
          <a:lstStyle/>
          <a:p>
            <a:r>
              <a:rPr lang="en-AU" dirty="0"/>
              <a:t>ME Bank – Benefits Realised</a:t>
            </a:r>
          </a:p>
        </p:txBody>
      </p:sp>
      <p:sp>
        <p:nvSpPr>
          <p:cNvPr id="3" name="Slide Number Placeholder 2">
            <a:extLst>
              <a:ext uri="{FF2B5EF4-FFF2-40B4-BE49-F238E27FC236}">
                <a16:creationId xmlns:a16="http://schemas.microsoft.com/office/drawing/2014/main" id="{7DA48FC8-7189-4E31-84D8-554EF8AE789C}"/>
              </a:ext>
            </a:extLst>
          </p:cNvPr>
          <p:cNvSpPr>
            <a:spLocks noGrp="1"/>
          </p:cNvSpPr>
          <p:nvPr>
            <p:ph type="sldNum" sz="quarter" idx="11"/>
          </p:nvPr>
        </p:nvSpPr>
        <p:spPr/>
        <p:txBody>
          <a:bodyPr/>
          <a:lstStyle/>
          <a:p>
            <a:fld id="{CA714419-7DF5-46A5-9C0B-5D62F50B7F14}" type="slidenum">
              <a:rPr lang="en-AU" smtClean="0"/>
              <a:pPr/>
              <a:t>29</a:t>
            </a:fld>
            <a:endParaRPr lang="en-AU" dirty="0"/>
          </a:p>
        </p:txBody>
      </p:sp>
      <p:pic>
        <p:nvPicPr>
          <p:cNvPr id="11" name="Picture 10">
            <a:extLst>
              <a:ext uri="{FF2B5EF4-FFF2-40B4-BE49-F238E27FC236}">
                <a16:creationId xmlns:a16="http://schemas.microsoft.com/office/drawing/2014/main" id="{1AB0D431-63DD-46C4-88D2-4D6DEBCB7CE8}"/>
              </a:ext>
            </a:extLst>
          </p:cNvPr>
          <p:cNvPicPr>
            <a:picLocks noChangeAspect="1"/>
          </p:cNvPicPr>
          <p:nvPr/>
        </p:nvPicPr>
        <p:blipFill rotWithShape="1">
          <a:blip r:embed="rId3"/>
          <a:srcRect l="14182" t="3995" r="17762" b="9969"/>
          <a:stretch/>
        </p:blipFill>
        <p:spPr>
          <a:xfrm>
            <a:off x="5537492" y="3765867"/>
            <a:ext cx="3534427" cy="2279678"/>
          </a:xfrm>
          <a:prstGeom prst="rect">
            <a:avLst/>
          </a:prstGeom>
          <a:ln w="15875">
            <a:solidFill>
              <a:schemeClr val="bg1">
                <a:lumMod val="50000"/>
              </a:schemeClr>
            </a:solidFill>
          </a:ln>
        </p:spPr>
      </p:pic>
      <p:pic>
        <p:nvPicPr>
          <p:cNvPr id="12" name="Picture 11">
            <a:extLst>
              <a:ext uri="{FF2B5EF4-FFF2-40B4-BE49-F238E27FC236}">
                <a16:creationId xmlns:a16="http://schemas.microsoft.com/office/drawing/2014/main" id="{7FBD6DA8-7239-4E36-8C27-6F0D0D9DDC6F}"/>
              </a:ext>
            </a:extLst>
          </p:cNvPr>
          <p:cNvPicPr>
            <a:picLocks noChangeAspect="1"/>
          </p:cNvPicPr>
          <p:nvPr/>
        </p:nvPicPr>
        <p:blipFill>
          <a:blip r:embed="rId4"/>
          <a:stretch>
            <a:fillRect/>
          </a:stretch>
        </p:blipFill>
        <p:spPr>
          <a:xfrm>
            <a:off x="9249398" y="240242"/>
            <a:ext cx="2361606" cy="4003873"/>
          </a:xfrm>
          <a:prstGeom prst="rect">
            <a:avLst/>
          </a:prstGeom>
        </p:spPr>
      </p:pic>
      <p:sp>
        <p:nvSpPr>
          <p:cNvPr id="8" name="Rectangle 7">
            <a:extLst>
              <a:ext uri="{FF2B5EF4-FFF2-40B4-BE49-F238E27FC236}">
                <a16:creationId xmlns:a16="http://schemas.microsoft.com/office/drawing/2014/main" id="{2CCED7F5-3490-49C0-82EB-0D9B8D3453E2}"/>
              </a:ext>
            </a:extLst>
          </p:cNvPr>
          <p:cNvSpPr/>
          <p:nvPr/>
        </p:nvSpPr>
        <p:spPr>
          <a:xfrm>
            <a:off x="821345" y="514753"/>
            <a:ext cx="7953375" cy="5028749"/>
          </a:xfrm>
          <a:prstGeom prst="rect">
            <a:avLst/>
          </a:prstGeom>
        </p:spPr>
        <p:txBody>
          <a:bodyPr wrap="square">
            <a:spAutoFit/>
          </a:bodyPr>
          <a:lstStyle/>
          <a:p>
            <a:pPr marL="180975" indent="-180975">
              <a:lnSpc>
                <a:spcPct val="125000"/>
              </a:lnSpc>
              <a:buFont typeface="Arial" panose="020B0604020202020204" pitchFamily="34" charset="0"/>
              <a:buChar char="•"/>
            </a:pPr>
            <a:r>
              <a:rPr lang="en-AU" sz="1600" i="1" dirty="0">
                <a:latin typeface="Open Sans" panose="020B0606030504020204" pitchFamily="34" charset="0"/>
                <a:ea typeface="Open Sans" panose="020B0606030504020204" pitchFamily="34" charset="0"/>
                <a:cs typeface="Open Sans" panose="020B0606030504020204" pitchFamily="34" charset="0"/>
              </a:rPr>
              <a:t>Financial:</a:t>
            </a:r>
          </a:p>
          <a:p>
            <a:pPr marL="542925" lvl="1" indent="-180975">
              <a:lnSpc>
                <a:spcPct val="125000"/>
              </a:lnSpc>
              <a:buFont typeface="Segoe UI Black" panose="020B0A02040204020203" pitchFamily="34" charset="0"/>
              <a:buChar char="–"/>
            </a:pPr>
            <a:r>
              <a:rPr lang="en-AU" sz="1400" dirty="0">
                <a:latin typeface="Open Sans" panose="020B0606030504020204" pitchFamily="34" charset="0"/>
                <a:ea typeface="Open Sans" panose="020B0606030504020204" pitchFamily="34" charset="0"/>
                <a:cs typeface="Open Sans" panose="020B0606030504020204" pitchFamily="34" charset="0"/>
              </a:rPr>
              <a:t>ROI has grown from 5% to 8.4% with the goal of reaching double digits</a:t>
            </a:r>
          </a:p>
          <a:p>
            <a:pPr marL="542925" lvl="1" indent="-180975">
              <a:lnSpc>
                <a:spcPct val="125000"/>
              </a:lnSpc>
              <a:buFont typeface="Segoe UI Black" panose="020B0A02040204020203" pitchFamily="34" charset="0"/>
              <a:buChar char="–"/>
            </a:pPr>
            <a:r>
              <a:rPr lang="en-AU" sz="1400" dirty="0">
                <a:latin typeface="Open Sans" panose="020B0606030504020204" pitchFamily="34" charset="0"/>
                <a:ea typeface="Open Sans" panose="020B0606030504020204" pitchFamily="34" charset="0"/>
                <a:cs typeface="Open Sans" panose="020B0606030504020204" pitchFamily="34" charset="0"/>
              </a:rPr>
              <a:t>Net Profit Up 25% in the first 12 months whilst Holding Costs remain flat</a:t>
            </a:r>
          </a:p>
          <a:p>
            <a:pPr marL="542925" lvl="1" indent="-180975">
              <a:lnSpc>
                <a:spcPct val="125000"/>
              </a:lnSpc>
              <a:buFont typeface="Segoe UI Black" panose="020B0A02040204020203" pitchFamily="34" charset="0"/>
              <a:buChar char="–"/>
            </a:pPr>
            <a:r>
              <a:rPr lang="en-AU" sz="1400" dirty="0">
                <a:solidFill>
                  <a:srgbClr val="E76614"/>
                </a:solidFill>
                <a:latin typeface="Open Sans" panose="020B0606030504020204" pitchFamily="34" charset="0"/>
                <a:ea typeface="Open Sans" panose="020B0606030504020204" pitchFamily="34" charset="0"/>
                <a:cs typeface="Open Sans" panose="020B0606030504020204" pitchFamily="34" charset="0"/>
              </a:rPr>
              <a:t>Significantly improved Cost-to-Income Ratio = High 90’s to below 60’s</a:t>
            </a:r>
          </a:p>
          <a:p>
            <a:pPr marL="542925" lvl="1" indent="-180975">
              <a:lnSpc>
                <a:spcPct val="125000"/>
              </a:lnSpc>
              <a:buFont typeface="Segoe UI Black" panose="020B0A02040204020203" pitchFamily="34" charset="0"/>
              <a:buChar char="–"/>
            </a:pPr>
            <a:r>
              <a:rPr lang="en-AU" sz="1400" dirty="0">
                <a:solidFill>
                  <a:srgbClr val="E76614"/>
                </a:solidFill>
                <a:latin typeface="Open Sans" panose="020B0606030504020204" pitchFamily="34" charset="0"/>
                <a:ea typeface="Open Sans" panose="020B0606030504020204" pitchFamily="34" charset="0"/>
                <a:cs typeface="Open Sans" panose="020B0606030504020204" pitchFamily="34" charset="0"/>
              </a:rPr>
              <a:t>98.7% of all deposit Account opening processes now automated from 4 person hours manual effort</a:t>
            </a:r>
          </a:p>
          <a:p>
            <a:pPr marL="542925" lvl="1" indent="-180975">
              <a:lnSpc>
                <a:spcPct val="125000"/>
              </a:lnSpc>
              <a:buFont typeface="Segoe UI Black" panose="020B0A02040204020203" pitchFamily="34" charset="0"/>
              <a:buChar char="–"/>
            </a:pPr>
            <a:r>
              <a:rPr lang="en-AU" sz="1400" dirty="0">
                <a:latin typeface="Open Sans" panose="020B0606030504020204" pitchFamily="34" charset="0"/>
                <a:ea typeface="Open Sans" panose="020B0606030504020204" pitchFamily="34" charset="0"/>
                <a:cs typeface="Open Sans" panose="020B0606030504020204" pitchFamily="34" charset="0"/>
              </a:rPr>
              <a:t>New Product development reduced to less than 10% previous costs</a:t>
            </a:r>
          </a:p>
          <a:p>
            <a:pPr marL="171450" indent="-171450">
              <a:lnSpc>
                <a:spcPct val="125000"/>
              </a:lnSpc>
              <a:buFont typeface="Arial" panose="020B0604020202020204" pitchFamily="34" charset="0"/>
              <a:buChar char="•"/>
            </a:pPr>
            <a:r>
              <a:rPr lang="en-AU" sz="1600" i="1" dirty="0">
                <a:latin typeface="Open Sans" panose="020B0606030504020204" pitchFamily="34" charset="0"/>
                <a:ea typeface="Open Sans" panose="020B0606030504020204" pitchFamily="34" charset="0"/>
                <a:cs typeface="Open Sans" panose="020B0606030504020204" pitchFamily="34" charset="0"/>
              </a:rPr>
              <a:t>Operational:</a:t>
            </a:r>
          </a:p>
          <a:p>
            <a:pPr marL="542925" lvl="1" indent="-180975">
              <a:lnSpc>
                <a:spcPct val="125000"/>
              </a:lnSpc>
              <a:buFont typeface="Segoe UI Black" panose="020B0A02040204020203" pitchFamily="34" charset="0"/>
              <a:buChar char="–"/>
            </a:pPr>
            <a:r>
              <a:rPr lang="en-AU" sz="1400" dirty="0">
                <a:latin typeface="Open Sans" panose="020B0606030504020204" pitchFamily="34" charset="0"/>
                <a:cs typeface="Open Sans" panose="020B0606030504020204" pitchFamily="34" charset="0"/>
              </a:rPr>
              <a:t>Transaction Account completely online = ZERO human intervention</a:t>
            </a:r>
          </a:p>
          <a:p>
            <a:pPr marL="542925" lvl="1" indent="-180975">
              <a:lnSpc>
                <a:spcPct val="125000"/>
              </a:lnSpc>
              <a:buFont typeface="Segoe UI Black" panose="020B0A02040204020203" pitchFamily="34" charset="0"/>
              <a:buChar char="–"/>
            </a:pPr>
            <a:r>
              <a:rPr lang="en-AU" sz="1400" dirty="0">
                <a:latin typeface="Open Sans" panose="020B0606030504020204" pitchFamily="34" charset="0"/>
                <a:cs typeface="Open Sans" panose="020B0606030504020204" pitchFamily="34" charset="0"/>
              </a:rPr>
              <a:t>Deposit processing previously took 5 days now completed in 5 minutes</a:t>
            </a:r>
          </a:p>
          <a:p>
            <a:pPr marL="542925" lvl="1" indent="-180975">
              <a:lnSpc>
                <a:spcPct val="125000"/>
              </a:lnSpc>
              <a:buFont typeface="Segoe UI Black" panose="020B0A02040204020203" pitchFamily="34" charset="0"/>
              <a:buChar char="–"/>
            </a:pPr>
            <a:r>
              <a:rPr lang="en-AU" sz="1400" dirty="0">
                <a:latin typeface="Open Sans" panose="020B0606030504020204" pitchFamily="34" charset="0"/>
                <a:cs typeface="Open Sans" panose="020B0606030504020204" pitchFamily="34" charset="0"/>
              </a:rPr>
              <a:t>Loan Application took minimum of 3 days now reduced to 30 minutes</a:t>
            </a:r>
          </a:p>
          <a:p>
            <a:pPr marL="171450" indent="-171450">
              <a:lnSpc>
                <a:spcPct val="125000"/>
              </a:lnSpc>
              <a:buFont typeface="Arial" panose="020B0604020202020204" pitchFamily="34" charset="0"/>
              <a:buChar char="•"/>
            </a:pPr>
            <a:r>
              <a:rPr lang="en-AU" sz="1600" i="1" dirty="0">
                <a:latin typeface="Open Sans" panose="020B0606030504020204" pitchFamily="34" charset="0"/>
                <a:ea typeface="Open Sans" panose="020B0606030504020204" pitchFamily="34" charset="0"/>
                <a:cs typeface="Open Sans" panose="020B0606030504020204" pitchFamily="34" charset="0"/>
              </a:rPr>
              <a:t>Competitiveness:</a:t>
            </a:r>
          </a:p>
          <a:p>
            <a:pPr marL="542925" lvl="1" indent="-180975">
              <a:lnSpc>
                <a:spcPct val="125000"/>
              </a:lnSpc>
              <a:buFont typeface="Segoe UI Black" panose="020B0A02040204020203" pitchFamily="34" charset="0"/>
              <a:buChar char="–"/>
            </a:pPr>
            <a:r>
              <a:rPr lang="en-AU" sz="1400" dirty="0">
                <a:solidFill>
                  <a:srgbClr val="E76614"/>
                </a:solidFill>
                <a:latin typeface="Open Sans" panose="020B0606030504020204" pitchFamily="34" charset="0"/>
                <a:cs typeface="Open Sans" panose="020B0606030504020204" pitchFamily="34" charset="0"/>
              </a:rPr>
              <a:t>Time to Market for New Products = 3 months</a:t>
            </a:r>
          </a:p>
          <a:p>
            <a:pPr marL="361950" lvl="1">
              <a:lnSpc>
                <a:spcPct val="125000"/>
              </a:lnSpc>
            </a:pPr>
            <a:r>
              <a:rPr lang="en-AU" sz="1400" dirty="0">
                <a:solidFill>
                  <a:srgbClr val="E76614"/>
                </a:solidFill>
                <a:latin typeface="Open Sans" panose="020B0606030504020204" pitchFamily="34" charset="0"/>
                <a:cs typeface="Open Sans" panose="020B0606030504020204" pitchFamily="34" charset="0"/>
              </a:rPr>
              <a:t>    versus 12 months previously</a:t>
            </a:r>
          </a:p>
          <a:p>
            <a:pPr marL="542925" lvl="1" indent="-180975">
              <a:lnSpc>
                <a:spcPct val="125000"/>
              </a:lnSpc>
              <a:buFont typeface="Segoe UI Black" panose="020B0A02040204020203" pitchFamily="34" charset="0"/>
              <a:buChar char="–"/>
            </a:pPr>
            <a:r>
              <a:rPr lang="en-AU" sz="1400" dirty="0">
                <a:latin typeface="Open Sans" panose="020B0606030504020204" pitchFamily="34" charset="0"/>
                <a:cs typeface="Open Sans" panose="020B0606030504020204" pitchFamily="34" charset="0"/>
              </a:rPr>
              <a:t>Improved ability to rapidly adapt to Changing </a:t>
            </a:r>
            <a:br>
              <a:rPr lang="en-AU" sz="1400" dirty="0">
                <a:latin typeface="Open Sans" panose="020B0606030504020204" pitchFamily="34" charset="0"/>
                <a:cs typeface="Open Sans" panose="020B0606030504020204" pitchFamily="34" charset="0"/>
              </a:rPr>
            </a:br>
            <a:r>
              <a:rPr lang="en-AU" sz="1400" dirty="0">
                <a:latin typeface="Open Sans" panose="020B0606030504020204" pitchFamily="34" charset="0"/>
                <a:cs typeface="Open Sans" panose="020B0606030504020204" pitchFamily="34" charset="0"/>
              </a:rPr>
              <a:t>Market Conditions</a:t>
            </a:r>
          </a:p>
          <a:p>
            <a:pPr marL="542925" lvl="1" indent="-180975">
              <a:lnSpc>
                <a:spcPct val="125000"/>
              </a:lnSpc>
              <a:buFont typeface="Segoe UI Black" panose="020B0A02040204020203" pitchFamily="34" charset="0"/>
              <a:buChar char="–"/>
            </a:pPr>
            <a:r>
              <a:rPr lang="en-AU" sz="1400" dirty="0">
                <a:solidFill>
                  <a:srgbClr val="E76614"/>
                </a:solidFill>
                <a:latin typeface="Open Sans" panose="020B0606030504020204" pitchFamily="34" charset="0"/>
                <a:cs typeface="Open Sans" panose="020B0606030504020204" pitchFamily="34" charset="0"/>
              </a:rPr>
              <a:t>Better positioned to meet the Demands of</a:t>
            </a:r>
            <a:br>
              <a:rPr lang="en-AU" sz="1400" dirty="0">
                <a:solidFill>
                  <a:srgbClr val="E76614"/>
                </a:solidFill>
                <a:latin typeface="Open Sans" panose="020B0606030504020204" pitchFamily="34" charset="0"/>
                <a:cs typeface="Open Sans" panose="020B0606030504020204" pitchFamily="34" charset="0"/>
              </a:rPr>
            </a:br>
            <a:r>
              <a:rPr lang="en-AU" sz="1400" dirty="0">
                <a:solidFill>
                  <a:srgbClr val="E76614"/>
                </a:solidFill>
                <a:latin typeface="Open Sans" panose="020B0606030504020204" pitchFamily="34" charset="0"/>
                <a:cs typeface="Open Sans" panose="020B0606030504020204" pitchFamily="34" charset="0"/>
              </a:rPr>
              <a:t>Digital Customers</a:t>
            </a:r>
          </a:p>
        </p:txBody>
      </p:sp>
      <p:sp>
        <p:nvSpPr>
          <p:cNvPr id="7" name="TextBox 6">
            <a:extLst>
              <a:ext uri="{FF2B5EF4-FFF2-40B4-BE49-F238E27FC236}">
                <a16:creationId xmlns:a16="http://schemas.microsoft.com/office/drawing/2014/main" id="{4F994E73-E3A7-42EA-8154-321483BC365E}"/>
              </a:ext>
            </a:extLst>
          </p:cNvPr>
          <p:cNvSpPr txBox="1"/>
          <p:nvPr/>
        </p:nvSpPr>
        <p:spPr>
          <a:xfrm>
            <a:off x="870857" y="6217200"/>
            <a:ext cx="10450285" cy="457200"/>
          </a:xfrm>
          <a:prstGeom prst="rect">
            <a:avLst/>
          </a:prstGeom>
          <a:blipFill dpi="0" rotWithShape="0">
            <a:blip r:embed="rId5"/>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500" dirty="0">
                <a:latin typeface="Open Sans" panose="020B0606030504020204" pitchFamily="34" charset="0"/>
                <a:ea typeface="Open Sans" panose="020B0606030504020204" pitchFamily="34" charset="0"/>
                <a:cs typeface="Open Sans" panose="020B0606030504020204" pitchFamily="34" charset="0"/>
              </a:rPr>
              <a:t>We have proven that a modern technology environment (Digitally Transformed), correctly architected for the organisation, delivers a step change in efficiency; time-to-market; cost-to-income, customer satisfaction and critically agility</a:t>
            </a:r>
          </a:p>
        </p:txBody>
      </p:sp>
    </p:spTree>
    <p:extLst>
      <p:ext uri="{BB962C8B-B14F-4D97-AF65-F5344CB8AC3E}">
        <p14:creationId xmlns:p14="http://schemas.microsoft.com/office/powerpoint/2010/main" val="1100362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A1F3E-2404-494F-915D-289C30447300}"/>
              </a:ext>
            </a:extLst>
          </p:cNvPr>
          <p:cNvSpPr>
            <a:spLocks noGrp="1"/>
          </p:cNvSpPr>
          <p:nvPr>
            <p:ph type="title"/>
          </p:nvPr>
        </p:nvSpPr>
        <p:spPr/>
        <p:txBody>
          <a:bodyPr/>
          <a:lstStyle/>
          <a:p>
            <a:r>
              <a:rPr lang="en-AU" dirty="0"/>
              <a:t>Today’s Agenda</a:t>
            </a:r>
          </a:p>
        </p:txBody>
      </p:sp>
      <p:sp>
        <p:nvSpPr>
          <p:cNvPr id="3" name="Text Placeholder 2">
            <a:extLst>
              <a:ext uri="{FF2B5EF4-FFF2-40B4-BE49-F238E27FC236}">
                <a16:creationId xmlns:a16="http://schemas.microsoft.com/office/drawing/2014/main" id="{12B26C17-3F11-4FE5-90B0-F32B52B49B62}"/>
              </a:ext>
            </a:extLst>
          </p:cNvPr>
          <p:cNvSpPr>
            <a:spLocks noGrp="1"/>
          </p:cNvSpPr>
          <p:nvPr>
            <p:ph type="body" sz="quarter" idx="13"/>
          </p:nvPr>
        </p:nvSpPr>
        <p:spPr>
          <a:xfrm>
            <a:off x="758316" y="1389649"/>
            <a:ext cx="10980197" cy="3261213"/>
          </a:xfrm>
        </p:spPr>
        <p:txBody>
          <a:bodyPr>
            <a:noAutofit/>
          </a:bodyPr>
          <a:lstStyle/>
          <a:p>
            <a:pPr>
              <a:lnSpc>
                <a:spcPct val="150000"/>
              </a:lnSpc>
            </a:pPr>
            <a:r>
              <a:rPr lang="en-AU" dirty="0"/>
              <a:t>About Fragile to Agile</a:t>
            </a:r>
          </a:p>
          <a:p>
            <a:pPr>
              <a:lnSpc>
                <a:spcPct val="150000"/>
              </a:lnSpc>
            </a:pPr>
            <a:r>
              <a:rPr lang="en-AU" dirty="0"/>
              <a:t>Background/Context of Digital Transformation</a:t>
            </a:r>
          </a:p>
          <a:p>
            <a:pPr>
              <a:lnSpc>
                <a:spcPct val="150000"/>
              </a:lnSpc>
              <a:spcBef>
                <a:spcPts val="600"/>
              </a:spcBef>
            </a:pPr>
            <a:r>
              <a:rPr lang="en-AU" dirty="0"/>
              <a:t>Where are we now? Traditional (or Analogue) Architecture</a:t>
            </a:r>
          </a:p>
          <a:p>
            <a:pPr>
              <a:lnSpc>
                <a:spcPct val="150000"/>
              </a:lnSpc>
              <a:spcBef>
                <a:spcPts val="600"/>
              </a:spcBef>
            </a:pPr>
            <a:r>
              <a:rPr lang="en-AU" dirty="0"/>
              <a:t>Where do need to be? Digitally Transformed Organisation Key Features and Critical Success Factors</a:t>
            </a:r>
          </a:p>
          <a:p>
            <a:pPr>
              <a:lnSpc>
                <a:spcPct val="150000"/>
              </a:lnSpc>
              <a:spcBef>
                <a:spcPts val="600"/>
              </a:spcBef>
            </a:pPr>
            <a:r>
              <a:rPr lang="en-AU" dirty="0"/>
              <a:t>What do we need to get there? An Enterprise Architecture </a:t>
            </a:r>
          </a:p>
          <a:p>
            <a:pPr>
              <a:lnSpc>
                <a:spcPct val="150000"/>
              </a:lnSpc>
              <a:spcBef>
                <a:spcPts val="0"/>
              </a:spcBef>
            </a:pPr>
            <a:r>
              <a:rPr lang="en-AU" dirty="0"/>
              <a:t>Successful Outcomes</a:t>
            </a:r>
          </a:p>
          <a:p>
            <a:pPr>
              <a:lnSpc>
                <a:spcPct val="150000"/>
              </a:lnSpc>
              <a:spcBef>
                <a:spcPts val="600"/>
              </a:spcBef>
            </a:pPr>
            <a:r>
              <a:rPr lang="en-AU" dirty="0"/>
              <a:t>Summary</a:t>
            </a:r>
          </a:p>
        </p:txBody>
      </p:sp>
      <p:sp>
        <p:nvSpPr>
          <p:cNvPr id="4" name="Slide Number Placeholder 3">
            <a:extLst>
              <a:ext uri="{FF2B5EF4-FFF2-40B4-BE49-F238E27FC236}">
                <a16:creationId xmlns:a16="http://schemas.microsoft.com/office/drawing/2014/main" id="{74ADC2FF-5DCA-445E-973D-7AD6682B7707}"/>
              </a:ext>
            </a:extLst>
          </p:cNvPr>
          <p:cNvSpPr>
            <a:spLocks noGrp="1"/>
          </p:cNvSpPr>
          <p:nvPr>
            <p:ph type="sldNum" sz="quarter" idx="11"/>
          </p:nvPr>
        </p:nvSpPr>
        <p:spPr/>
        <p:txBody>
          <a:bodyPr/>
          <a:lstStyle/>
          <a:p>
            <a:fld id="{CA714419-7DF5-46A5-9C0B-5D62F50B7F14}" type="slidenum">
              <a:rPr lang="en-AU" smtClean="0"/>
              <a:pPr/>
              <a:t>3</a:t>
            </a:fld>
            <a:endParaRPr lang="en-AU" dirty="0"/>
          </a:p>
        </p:txBody>
      </p:sp>
    </p:spTree>
    <p:extLst>
      <p:ext uri="{BB962C8B-B14F-4D97-AF65-F5344CB8AC3E}">
        <p14:creationId xmlns:p14="http://schemas.microsoft.com/office/powerpoint/2010/main" val="36856911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FFC88-14CF-4B5C-A7F9-5CD5B9BED622}"/>
              </a:ext>
            </a:extLst>
          </p:cNvPr>
          <p:cNvSpPr>
            <a:spLocks noGrp="1"/>
          </p:cNvSpPr>
          <p:nvPr>
            <p:ph type="title"/>
          </p:nvPr>
        </p:nvSpPr>
        <p:spPr/>
        <p:txBody>
          <a:bodyPr/>
          <a:lstStyle/>
          <a:p>
            <a:r>
              <a:rPr lang="en-AU" dirty="0"/>
              <a:t>Summary</a:t>
            </a:r>
          </a:p>
        </p:txBody>
      </p:sp>
    </p:spTree>
    <p:extLst>
      <p:ext uri="{BB962C8B-B14F-4D97-AF65-F5344CB8AC3E}">
        <p14:creationId xmlns:p14="http://schemas.microsoft.com/office/powerpoint/2010/main" val="27983502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8C8FD-A9FA-4D69-9373-B61CC6928896}"/>
              </a:ext>
            </a:extLst>
          </p:cNvPr>
          <p:cNvSpPr>
            <a:spLocks noGrp="1"/>
          </p:cNvSpPr>
          <p:nvPr>
            <p:ph type="title"/>
          </p:nvPr>
        </p:nvSpPr>
        <p:spPr>
          <a:xfrm>
            <a:off x="647376" y="241076"/>
            <a:ext cx="10515600" cy="540961"/>
          </a:xfrm>
        </p:spPr>
        <p:txBody>
          <a:bodyPr/>
          <a:lstStyle/>
          <a:p>
            <a:r>
              <a:rPr lang="en-AU" dirty="0"/>
              <a:t>Summary – Traditional ICT to Digitally Transformed/Agile</a:t>
            </a:r>
          </a:p>
        </p:txBody>
      </p:sp>
      <p:sp>
        <p:nvSpPr>
          <p:cNvPr id="3" name="Slide Number Placeholder 2">
            <a:extLst>
              <a:ext uri="{FF2B5EF4-FFF2-40B4-BE49-F238E27FC236}">
                <a16:creationId xmlns:a16="http://schemas.microsoft.com/office/drawing/2014/main" id="{F136A548-9044-4429-A15E-777294E47147}"/>
              </a:ext>
            </a:extLst>
          </p:cNvPr>
          <p:cNvSpPr>
            <a:spLocks noGrp="1"/>
          </p:cNvSpPr>
          <p:nvPr>
            <p:ph type="sldNum" sz="quarter" idx="11"/>
          </p:nvPr>
        </p:nvSpPr>
        <p:spPr>
          <a:xfrm>
            <a:off x="8014258" y="5828049"/>
            <a:ext cx="792285" cy="420875"/>
          </a:xfrm>
        </p:spPr>
        <p:txBody>
          <a:bodyPr/>
          <a:lstStyle/>
          <a:p>
            <a:fld id="{CA714419-7DF5-46A5-9C0B-5D62F50B7F14}" type="slidenum">
              <a:rPr lang="en-AU" smtClean="0"/>
              <a:pPr/>
              <a:t>31</a:t>
            </a:fld>
            <a:endParaRPr lang="en-AU"/>
          </a:p>
        </p:txBody>
      </p:sp>
      <p:pic>
        <p:nvPicPr>
          <p:cNvPr id="13" name="Picture 12" descr="A picture containing screenshot&#10;&#10;Description automatically generated">
            <a:extLst>
              <a:ext uri="{FF2B5EF4-FFF2-40B4-BE49-F238E27FC236}">
                <a16:creationId xmlns:a16="http://schemas.microsoft.com/office/drawing/2014/main" id="{ED59A2AC-106A-4398-8175-90DF6CBF7B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4694" y="1170778"/>
            <a:ext cx="4369553" cy="2684369"/>
          </a:xfrm>
          <a:prstGeom prst="rect">
            <a:avLst/>
          </a:prstGeom>
        </p:spPr>
      </p:pic>
      <p:grpSp>
        <p:nvGrpSpPr>
          <p:cNvPr id="4" name="Group 3">
            <a:extLst>
              <a:ext uri="{FF2B5EF4-FFF2-40B4-BE49-F238E27FC236}">
                <a16:creationId xmlns:a16="http://schemas.microsoft.com/office/drawing/2014/main" id="{ABCCF75A-E747-4113-8903-4BC4F4F967C1}"/>
              </a:ext>
            </a:extLst>
          </p:cNvPr>
          <p:cNvGrpSpPr/>
          <p:nvPr/>
        </p:nvGrpSpPr>
        <p:grpSpPr>
          <a:xfrm>
            <a:off x="536875" y="1265805"/>
            <a:ext cx="4159526" cy="2491808"/>
            <a:chOff x="800945" y="3227294"/>
            <a:chExt cx="4334513" cy="2501121"/>
          </a:xfrm>
        </p:grpSpPr>
        <p:pic>
          <p:nvPicPr>
            <p:cNvPr id="16" name="Picture 3" descr="Spaghetti 2 arch.gif">
              <a:extLst>
                <a:ext uri="{FF2B5EF4-FFF2-40B4-BE49-F238E27FC236}">
                  <a16:creationId xmlns:a16="http://schemas.microsoft.com/office/drawing/2014/main" id="{27C1F11E-C45A-4DD8-889A-A0F3146C77C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0945" y="3239338"/>
              <a:ext cx="4334513" cy="24890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 name="Rectangle 16">
              <a:extLst>
                <a:ext uri="{FF2B5EF4-FFF2-40B4-BE49-F238E27FC236}">
                  <a16:creationId xmlns:a16="http://schemas.microsoft.com/office/drawing/2014/main" id="{FBE47624-14D7-48B9-B45E-F6A2746B6EC9}"/>
                </a:ext>
              </a:extLst>
            </p:cNvPr>
            <p:cNvSpPr/>
            <p:nvPr/>
          </p:nvSpPr>
          <p:spPr>
            <a:xfrm>
              <a:off x="1874904" y="3227294"/>
              <a:ext cx="2143846" cy="201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9" name="Group 8">
            <a:extLst>
              <a:ext uri="{FF2B5EF4-FFF2-40B4-BE49-F238E27FC236}">
                <a16:creationId xmlns:a16="http://schemas.microsoft.com/office/drawing/2014/main" id="{EF0D8EAB-319B-4F97-A9A2-0A17DAAB3846}"/>
              </a:ext>
            </a:extLst>
          </p:cNvPr>
          <p:cNvGrpSpPr/>
          <p:nvPr/>
        </p:nvGrpSpPr>
        <p:grpSpPr>
          <a:xfrm>
            <a:off x="5333018" y="3799523"/>
            <a:ext cx="1390565" cy="529466"/>
            <a:chOff x="5362114" y="3205163"/>
            <a:chExt cx="1390565" cy="529466"/>
          </a:xfrm>
        </p:grpSpPr>
        <p:sp>
          <p:nvSpPr>
            <p:cNvPr id="11" name="Arrow: Chevron 10">
              <a:extLst>
                <a:ext uri="{FF2B5EF4-FFF2-40B4-BE49-F238E27FC236}">
                  <a16:creationId xmlns:a16="http://schemas.microsoft.com/office/drawing/2014/main" id="{E171DDC1-864A-4778-B376-C2705CFBA9B6}"/>
                </a:ext>
              </a:extLst>
            </p:cNvPr>
            <p:cNvSpPr/>
            <p:nvPr/>
          </p:nvSpPr>
          <p:spPr>
            <a:xfrm>
              <a:off x="5362114" y="3205163"/>
              <a:ext cx="529466" cy="529466"/>
            </a:xfrm>
            <a:prstGeom prst="chevron">
              <a:avLst/>
            </a:prstGeom>
            <a:noFill/>
            <a:ln>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12" name="Arrow: Chevron 11">
              <a:extLst>
                <a:ext uri="{FF2B5EF4-FFF2-40B4-BE49-F238E27FC236}">
                  <a16:creationId xmlns:a16="http://schemas.microsoft.com/office/drawing/2014/main" id="{C228330A-C579-4856-A6BF-1BDF5C18C8B5}"/>
                </a:ext>
              </a:extLst>
            </p:cNvPr>
            <p:cNvSpPr/>
            <p:nvPr/>
          </p:nvSpPr>
          <p:spPr>
            <a:xfrm>
              <a:off x="5792664" y="3205163"/>
              <a:ext cx="529466" cy="529466"/>
            </a:xfrm>
            <a:prstGeom prst="chevron">
              <a:avLst/>
            </a:prstGeom>
            <a:noFill/>
            <a:ln>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14" name="Arrow: Chevron 13">
              <a:extLst>
                <a:ext uri="{FF2B5EF4-FFF2-40B4-BE49-F238E27FC236}">
                  <a16:creationId xmlns:a16="http://schemas.microsoft.com/office/drawing/2014/main" id="{B6DF6382-2235-416C-A61B-F2D861BBAD5D}"/>
                </a:ext>
              </a:extLst>
            </p:cNvPr>
            <p:cNvSpPr/>
            <p:nvPr/>
          </p:nvSpPr>
          <p:spPr>
            <a:xfrm>
              <a:off x="6223213" y="3205163"/>
              <a:ext cx="529466" cy="529466"/>
            </a:xfrm>
            <a:prstGeom prst="chevron">
              <a:avLst/>
            </a:prstGeom>
            <a:noFill/>
            <a:ln>
              <a:solidFill>
                <a:srgbClr val="424B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grpSp>
      <p:pic>
        <p:nvPicPr>
          <p:cNvPr id="15" name="Picture 14">
            <a:extLst>
              <a:ext uri="{FF2B5EF4-FFF2-40B4-BE49-F238E27FC236}">
                <a16:creationId xmlns:a16="http://schemas.microsoft.com/office/drawing/2014/main" id="{39E131E9-B733-4443-8E83-8DDDC3EF103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94328" y="4169357"/>
            <a:ext cx="1616960" cy="2149125"/>
          </a:xfrm>
          <a:prstGeom prst="rect">
            <a:avLst/>
          </a:prstGeom>
        </p:spPr>
      </p:pic>
      <p:pic>
        <p:nvPicPr>
          <p:cNvPr id="18" name="Picture 17">
            <a:extLst>
              <a:ext uri="{FF2B5EF4-FFF2-40B4-BE49-F238E27FC236}">
                <a16:creationId xmlns:a16="http://schemas.microsoft.com/office/drawing/2014/main" id="{FD76F24B-8B7F-46B8-9169-5B1891472BB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67478" y="4169357"/>
            <a:ext cx="1616960" cy="2160259"/>
          </a:xfrm>
          <a:prstGeom prst="rect">
            <a:avLst/>
          </a:prstGeom>
        </p:spPr>
      </p:pic>
    </p:spTree>
    <p:extLst>
      <p:ext uri="{BB962C8B-B14F-4D97-AF65-F5344CB8AC3E}">
        <p14:creationId xmlns:p14="http://schemas.microsoft.com/office/powerpoint/2010/main" val="7113652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B966B-FDF1-4AD7-A9F5-355F03E4ECDA}"/>
              </a:ext>
            </a:extLst>
          </p:cNvPr>
          <p:cNvSpPr>
            <a:spLocks noGrp="1"/>
          </p:cNvSpPr>
          <p:nvPr>
            <p:ph type="title"/>
          </p:nvPr>
        </p:nvSpPr>
        <p:spPr/>
        <p:txBody>
          <a:bodyPr/>
          <a:lstStyle/>
          <a:p>
            <a:r>
              <a:rPr lang="en-AU" dirty="0"/>
              <a:t>Summary</a:t>
            </a:r>
          </a:p>
        </p:txBody>
      </p:sp>
      <p:sp>
        <p:nvSpPr>
          <p:cNvPr id="3" name="Text Placeholder 2">
            <a:extLst>
              <a:ext uri="{FF2B5EF4-FFF2-40B4-BE49-F238E27FC236}">
                <a16:creationId xmlns:a16="http://schemas.microsoft.com/office/drawing/2014/main" id="{D284E605-A250-4465-92FE-179D05C18504}"/>
              </a:ext>
            </a:extLst>
          </p:cNvPr>
          <p:cNvSpPr>
            <a:spLocks noGrp="1"/>
          </p:cNvSpPr>
          <p:nvPr>
            <p:ph type="body" sz="quarter" idx="13"/>
          </p:nvPr>
        </p:nvSpPr>
        <p:spPr>
          <a:xfrm>
            <a:off x="838200" y="1599908"/>
            <a:ext cx="10988040" cy="3530590"/>
          </a:xfrm>
        </p:spPr>
        <p:txBody>
          <a:bodyPr>
            <a:normAutofit/>
          </a:bodyPr>
          <a:lstStyle/>
          <a:p>
            <a:pPr marL="285750" indent="-285750">
              <a:lnSpc>
                <a:spcPct val="110000"/>
              </a:lnSpc>
              <a:buFont typeface="Arial" panose="020B0604020202020204" pitchFamily="34" charset="0"/>
              <a:buChar char="•"/>
            </a:pPr>
            <a:r>
              <a:rPr lang="en-AU" sz="2000" dirty="0">
                <a:solidFill>
                  <a:schemeClr val="tx1">
                    <a:lumMod val="85000"/>
                    <a:lumOff val="15000"/>
                  </a:schemeClr>
                </a:solidFill>
                <a:latin typeface="Open Sans" panose="020B0606030504020204" pitchFamily="34" charset="0"/>
                <a:cs typeface="Open Sans" panose="020B0606030504020204" pitchFamily="34" charset="0"/>
              </a:rPr>
              <a:t>Digital Transformed = Agile = Digitally Transformed</a:t>
            </a:r>
          </a:p>
          <a:p>
            <a:pPr marL="285750" indent="-285750">
              <a:lnSpc>
                <a:spcPct val="110000"/>
              </a:lnSpc>
              <a:buFont typeface="Arial" panose="020B0604020202020204" pitchFamily="34" charset="0"/>
              <a:buChar char="•"/>
            </a:pPr>
            <a:r>
              <a:rPr lang="en-AU" sz="2000" dirty="0">
                <a:solidFill>
                  <a:schemeClr val="tx1">
                    <a:lumMod val="85000"/>
                    <a:lumOff val="15000"/>
                  </a:schemeClr>
                </a:solidFill>
                <a:latin typeface="Open Sans" panose="020B0606030504020204" pitchFamily="34" charset="0"/>
                <a:cs typeface="Open Sans" panose="020B0606030504020204" pitchFamily="34" charset="0"/>
              </a:rPr>
              <a:t>Horizontal layered and service based architecture not application-centric</a:t>
            </a:r>
          </a:p>
          <a:p>
            <a:pPr marL="285750" indent="-285750">
              <a:lnSpc>
                <a:spcPct val="110000"/>
              </a:lnSpc>
              <a:buFont typeface="Arial" panose="020B0604020202020204" pitchFamily="34" charset="0"/>
              <a:buChar char="•"/>
            </a:pPr>
            <a:r>
              <a:rPr lang="en-AU" sz="2000" dirty="0">
                <a:solidFill>
                  <a:schemeClr val="tx1">
                    <a:lumMod val="85000"/>
                    <a:lumOff val="15000"/>
                  </a:schemeClr>
                </a:solidFill>
                <a:latin typeface="Open Sans" panose="020B0606030504020204" pitchFamily="34" charset="0"/>
                <a:cs typeface="Open Sans" panose="020B0606030504020204" pitchFamily="34" charset="0"/>
              </a:rPr>
              <a:t>Channel independence is critical due to level of innovation in channels</a:t>
            </a:r>
          </a:p>
          <a:p>
            <a:pPr marL="285750" indent="-285750">
              <a:lnSpc>
                <a:spcPct val="110000"/>
              </a:lnSpc>
              <a:buFont typeface="Arial" panose="020B0604020202020204" pitchFamily="34" charset="0"/>
              <a:buChar char="•"/>
            </a:pPr>
            <a:r>
              <a:rPr lang="en-AU" sz="2000" dirty="0">
                <a:solidFill>
                  <a:schemeClr val="tx1">
                    <a:lumMod val="85000"/>
                    <a:lumOff val="15000"/>
                  </a:schemeClr>
                </a:solidFill>
                <a:latin typeface="Open Sans" panose="020B0606030504020204" pitchFamily="34" charset="0"/>
                <a:cs typeface="Open Sans" panose="020B0606030504020204" pitchFamily="34" charset="0"/>
              </a:rPr>
              <a:t>Re-envisioned “digital first” processes implemented on a process automation platform (BPM)</a:t>
            </a:r>
          </a:p>
          <a:p>
            <a:pPr marL="285750" indent="-285750">
              <a:lnSpc>
                <a:spcPct val="110000"/>
              </a:lnSpc>
              <a:buFont typeface="Arial" panose="020B0604020202020204" pitchFamily="34" charset="0"/>
              <a:buChar char="•"/>
            </a:pPr>
            <a:r>
              <a:rPr lang="en-AU" sz="2000" dirty="0">
                <a:solidFill>
                  <a:schemeClr val="tx1">
                    <a:lumMod val="85000"/>
                    <a:lumOff val="15000"/>
                  </a:schemeClr>
                </a:solidFill>
                <a:latin typeface="Open Sans" panose="020B0606030504020204" pitchFamily="34" charset="0"/>
                <a:cs typeface="Open Sans" panose="020B0606030504020204" pitchFamily="34" charset="0"/>
              </a:rPr>
              <a:t>Integration layer required to expose/consume internal/external services/APIs</a:t>
            </a:r>
          </a:p>
          <a:p>
            <a:pPr marL="285750" indent="-285750">
              <a:lnSpc>
                <a:spcPct val="110000"/>
              </a:lnSpc>
              <a:buFont typeface="Arial" panose="020B0604020202020204" pitchFamily="34" charset="0"/>
              <a:buChar char="•"/>
            </a:pPr>
            <a:r>
              <a:rPr lang="en-AU" sz="2000" dirty="0">
                <a:solidFill>
                  <a:schemeClr val="tx1">
                    <a:lumMod val="85000"/>
                    <a:lumOff val="15000"/>
                  </a:schemeClr>
                </a:solidFill>
                <a:latin typeface="Open Sans" panose="020B0606030504020204" pitchFamily="34" charset="0"/>
                <a:cs typeface="Open Sans" panose="020B0606030504020204" pitchFamily="34" charset="0"/>
              </a:rPr>
              <a:t>Target State and executable roadmap, with frequent delivery and quick wins, mandatory</a:t>
            </a:r>
          </a:p>
        </p:txBody>
      </p:sp>
      <p:sp>
        <p:nvSpPr>
          <p:cNvPr id="4" name="Text Placeholder 3">
            <a:extLst>
              <a:ext uri="{FF2B5EF4-FFF2-40B4-BE49-F238E27FC236}">
                <a16:creationId xmlns:a16="http://schemas.microsoft.com/office/drawing/2014/main" id="{30F20EDA-DEA4-4D0A-811E-71BFC4E4FE4F}"/>
              </a:ext>
            </a:extLst>
          </p:cNvPr>
          <p:cNvSpPr>
            <a:spLocks noGrp="1"/>
          </p:cNvSpPr>
          <p:nvPr>
            <p:ph type="body" sz="quarter" idx="12"/>
          </p:nvPr>
        </p:nvSpPr>
        <p:spPr/>
        <p:txBody>
          <a:bodyPr/>
          <a:lstStyle/>
          <a:p>
            <a:r>
              <a:rPr lang="en-AU" dirty="0"/>
              <a:t>Key Take-aways</a:t>
            </a:r>
          </a:p>
        </p:txBody>
      </p:sp>
      <p:sp>
        <p:nvSpPr>
          <p:cNvPr id="6" name="Slide Number Placeholder 5">
            <a:extLst>
              <a:ext uri="{FF2B5EF4-FFF2-40B4-BE49-F238E27FC236}">
                <a16:creationId xmlns:a16="http://schemas.microsoft.com/office/drawing/2014/main" id="{433DBCF6-0B8E-450F-A072-BC429F5C1DB1}"/>
              </a:ext>
            </a:extLst>
          </p:cNvPr>
          <p:cNvSpPr>
            <a:spLocks noGrp="1"/>
          </p:cNvSpPr>
          <p:nvPr>
            <p:ph type="sldNum" sz="quarter" idx="11"/>
          </p:nvPr>
        </p:nvSpPr>
        <p:spPr/>
        <p:txBody>
          <a:bodyPr/>
          <a:lstStyle/>
          <a:p>
            <a:fld id="{CA714419-7DF5-46A5-9C0B-5D62F50B7F14}" type="slidenum">
              <a:rPr lang="en-AU" smtClean="0"/>
              <a:pPr/>
              <a:t>32</a:t>
            </a:fld>
            <a:endParaRPr lang="en-AU"/>
          </a:p>
        </p:txBody>
      </p:sp>
      <p:sp>
        <p:nvSpPr>
          <p:cNvPr id="7" name="TextBox 6">
            <a:extLst>
              <a:ext uri="{FF2B5EF4-FFF2-40B4-BE49-F238E27FC236}">
                <a16:creationId xmlns:a16="http://schemas.microsoft.com/office/drawing/2014/main" id="{27A473CB-4B6F-4F08-9FB5-7AFBE52FB185}"/>
              </a:ext>
            </a:extLst>
          </p:cNvPr>
          <p:cNvSpPr txBox="1"/>
          <p:nvPr/>
        </p:nvSpPr>
        <p:spPr>
          <a:xfrm>
            <a:off x="1083945" y="6217200"/>
            <a:ext cx="10517505" cy="457200"/>
          </a:xfrm>
          <a:prstGeom prst="rect">
            <a:avLst/>
          </a:prstGeom>
          <a:blipFill dpi="0" rotWithShape="0">
            <a:blip r:embed="rId3"/>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600" dirty="0">
                <a:latin typeface="Arial" panose="020B0604020202020204" pitchFamily="34" charset="0"/>
                <a:ea typeface="Open Sans" panose="020B0606030504020204" pitchFamily="34" charset="0"/>
                <a:cs typeface="Arial" panose="020B0604020202020204" pitchFamily="34" charset="0"/>
              </a:rPr>
              <a:t>Done right it will be the last transformation you’ll need as thereafter you will be positioned for continuous evolution </a:t>
            </a:r>
          </a:p>
        </p:txBody>
      </p:sp>
    </p:spTree>
    <p:extLst>
      <p:ext uri="{BB962C8B-B14F-4D97-AF65-F5344CB8AC3E}">
        <p14:creationId xmlns:p14="http://schemas.microsoft.com/office/powerpoint/2010/main" val="1287937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2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D014B61-1471-4AC4-B4EA-DAAB4E57F9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416" y="1344978"/>
            <a:ext cx="3310384" cy="4399878"/>
          </a:xfrm>
          <a:prstGeom prst="rect">
            <a:avLst/>
          </a:prstGeom>
        </p:spPr>
      </p:pic>
      <p:pic>
        <p:nvPicPr>
          <p:cNvPr id="7" name="Picture 6">
            <a:extLst>
              <a:ext uri="{FF2B5EF4-FFF2-40B4-BE49-F238E27FC236}">
                <a16:creationId xmlns:a16="http://schemas.microsoft.com/office/drawing/2014/main" id="{781FE198-C980-4CB8-8F95-2ED74105E1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1344978"/>
            <a:ext cx="3293321" cy="4399878"/>
          </a:xfrm>
          <a:prstGeom prst="rect">
            <a:avLst/>
          </a:prstGeom>
        </p:spPr>
      </p:pic>
      <p:sp>
        <p:nvSpPr>
          <p:cNvPr id="2" name="Title 1">
            <a:extLst>
              <a:ext uri="{FF2B5EF4-FFF2-40B4-BE49-F238E27FC236}">
                <a16:creationId xmlns:a16="http://schemas.microsoft.com/office/drawing/2014/main" id="{DEFDD595-2935-4241-90A8-0DD3F4B19BA5}"/>
              </a:ext>
            </a:extLst>
          </p:cNvPr>
          <p:cNvSpPr>
            <a:spLocks noGrp="1"/>
          </p:cNvSpPr>
          <p:nvPr>
            <p:ph type="title"/>
          </p:nvPr>
        </p:nvSpPr>
        <p:spPr/>
        <p:txBody>
          <a:bodyPr/>
          <a:lstStyle/>
          <a:p>
            <a:r>
              <a:rPr lang="en-AU" dirty="0"/>
              <a:t>Thank You – Questions?</a:t>
            </a:r>
          </a:p>
        </p:txBody>
      </p:sp>
      <p:sp>
        <p:nvSpPr>
          <p:cNvPr id="3" name="Slide Number Placeholder 2">
            <a:extLst>
              <a:ext uri="{FF2B5EF4-FFF2-40B4-BE49-F238E27FC236}">
                <a16:creationId xmlns:a16="http://schemas.microsoft.com/office/drawing/2014/main" id="{5724DF35-A54C-4BEA-9F6E-030C3B2D16C0}"/>
              </a:ext>
            </a:extLst>
          </p:cNvPr>
          <p:cNvSpPr>
            <a:spLocks noGrp="1"/>
          </p:cNvSpPr>
          <p:nvPr>
            <p:ph type="sldNum" sz="quarter" idx="11"/>
          </p:nvPr>
        </p:nvSpPr>
        <p:spPr/>
        <p:txBody>
          <a:bodyPr/>
          <a:lstStyle/>
          <a:p>
            <a:fld id="{CA714419-7DF5-46A5-9C0B-5D62F50B7F14}" type="slidenum">
              <a:rPr lang="en-AU" smtClean="0"/>
              <a:pPr/>
              <a:t>33</a:t>
            </a:fld>
            <a:endParaRPr lang="en-AU" dirty="0"/>
          </a:p>
        </p:txBody>
      </p:sp>
      <p:pic>
        <p:nvPicPr>
          <p:cNvPr id="5" name="Picture 4" descr="fragiletoagile_egg_header_transparent.png">
            <a:extLst>
              <a:ext uri="{FF2B5EF4-FFF2-40B4-BE49-F238E27FC236}">
                <a16:creationId xmlns:a16="http://schemas.microsoft.com/office/drawing/2014/main" id="{88F2DC41-1157-4C52-934E-4530A7A2891A}"/>
              </a:ext>
            </a:extLst>
          </p:cNvPr>
          <p:cNvPicPr>
            <a:picLocks noChangeAspect="1"/>
          </p:cNvPicPr>
          <p:nvPr/>
        </p:nvPicPr>
        <p:blipFill>
          <a:blip r:embed="rId5" cstate="print"/>
          <a:stretch>
            <a:fillRect/>
          </a:stretch>
        </p:blipFill>
        <p:spPr>
          <a:xfrm>
            <a:off x="4848374" y="3749584"/>
            <a:ext cx="2622630" cy="1469686"/>
          </a:xfrm>
          <a:prstGeom prst="rect">
            <a:avLst/>
          </a:prstGeom>
        </p:spPr>
      </p:pic>
    </p:spTree>
    <p:extLst>
      <p:ext uri="{BB962C8B-B14F-4D97-AF65-F5344CB8AC3E}">
        <p14:creationId xmlns:p14="http://schemas.microsoft.com/office/powerpoint/2010/main" val="4903967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AA718DBB-91EE-486F-861F-262038101E5C}"/>
              </a:ext>
            </a:extLst>
          </p:cNvPr>
          <p:cNvPicPr>
            <a:picLocks noChangeAspect="1"/>
          </p:cNvPicPr>
          <p:nvPr/>
        </p:nvPicPr>
        <p:blipFill rotWithShape="1">
          <a:blip r:embed="rId3">
            <a:extLst>
              <a:ext uri="{28A0092B-C50C-407E-A947-70E740481C1C}">
                <a14:useLocalDpi xmlns:a14="http://schemas.microsoft.com/office/drawing/2010/main" val="0"/>
              </a:ext>
            </a:extLst>
          </a:blip>
          <a:srcRect t="13403" b="2208"/>
          <a:stretch/>
        </p:blipFill>
        <p:spPr>
          <a:xfrm>
            <a:off x="13398" y="-14"/>
            <a:ext cx="12190076" cy="6858000"/>
          </a:xfrm>
          <a:prstGeom prst="rect">
            <a:avLst/>
          </a:prstGeom>
        </p:spPr>
      </p:pic>
      <p:sp>
        <p:nvSpPr>
          <p:cNvPr id="5" name="Oval 4">
            <a:extLst>
              <a:ext uri="{FF2B5EF4-FFF2-40B4-BE49-F238E27FC236}">
                <a16:creationId xmlns:a16="http://schemas.microsoft.com/office/drawing/2014/main" id="{BEF83D9C-6744-4008-8267-D5AA8A99ADEE}"/>
              </a:ext>
            </a:extLst>
          </p:cNvPr>
          <p:cNvSpPr/>
          <p:nvPr/>
        </p:nvSpPr>
        <p:spPr>
          <a:xfrm>
            <a:off x="359140" y="633328"/>
            <a:ext cx="1883437" cy="1883437"/>
          </a:xfrm>
          <a:prstGeom prst="ellipse">
            <a:avLst/>
          </a:prstGeom>
          <a:solidFill>
            <a:schemeClr val="bg1">
              <a:alpha val="30000"/>
            </a:schemeClr>
          </a:solidFill>
          <a:ln w="19050">
            <a:solidFill>
              <a:srgbClr val="E4E4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800" dirty="0"/>
          </a:p>
        </p:txBody>
      </p:sp>
      <p:sp>
        <p:nvSpPr>
          <p:cNvPr id="6" name="Oval 5">
            <a:extLst>
              <a:ext uri="{FF2B5EF4-FFF2-40B4-BE49-F238E27FC236}">
                <a16:creationId xmlns:a16="http://schemas.microsoft.com/office/drawing/2014/main" id="{1EDA0CEE-420B-40FB-A665-3ED4079334ED}"/>
              </a:ext>
            </a:extLst>
          </p:cNvPr>
          <p:cNvSpPr/>
          <p:nvPr/>
        </p:nvSpPr>
        <p:spPr>
          <a:xfrm>
            <a:off x="-535739" y="-261553"/>
            <a:ext cx="3673193" cy="3673193"/>
          </a:xfrm>
          <a:prstGeom prst="ellipse">
            <a:avLst/>
          </a:prstGeom>
          <a:solidFill>
            <a:schemeClr val="bg1">
              <a:alpha val="30000"/>
            </a:schemeClr>
          </a:solidFill>
          <a:ln w="19050">
            <a:solidFill>
              <a:srgbClr val="E4E4E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2800" dirty="0"/>
          </a:p>
        </p:txBody>
      </p:sp>
      <p:sp>
        <p:nvSpPr>
          <p:cNvPr id="7" name="Oval 6">
            <a:extLst>
              <a:ext uri="{FF2B5EF4-FFF2-40B4-BE49-F238E27FC236}">
                <a16:creationId xmlns:a16="http://schemas.microsoft.com/office/drawing/2014/main" id="{AE41845F-4429-418F-B288-94249633B581}"/>
              </a:ext>
            </a:extLst>
          </p:cNvPr>
          <p:cNvSpPr/>
          <p:nvPr/>
        </p:nvSpPr>
        <p:spPr>
          <a:xfrm>
            <a:off x="-1363439" y="-1089253"/>
            <a:ext cx="5328591" cy="5328590"/>
          </a:xfrm>
          <a:prstGeom prst="ellipse">
            <a:avLst/>
          </a:prstGeom>
          <a:solidFill>
            <a:schemeClr val="bg1">
              <a:alpha val="30000"/>
            </a:schemeClr>
          </a:solidFill>
          <a:ln w="19050">
            <a:solidFill>
              <a:srgbClr val="E4E4E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2800"/>
          </a:p>
        </p:txBody>
      </p:sp>
      <p:sp>
        <p:nvSpPr>
          <p:cNvPr id="9" name="TextBox 8">
            <a:extLst>
              <a:ext uri="{FF2B5EF4-FFF2-40B4-BE49-F238E27FC236}">
                <a16:creationId xmlns:a16="http://schemas.microsoft.com/office/drawing/2014/main" id="{45385890-59FA-404D-9FC4-199621CD9EF2}"/>
              </a:ext>
            </a:extLst>
          </p:cNvPr>
          <p:cNvSpPr txBox="1"/>
          <p:nvPr/>
        </p:nvSpPr>
        <p:spPr>
          <a:xfrm>
            <a:off x="605527" y="1312066"/>
            <a:ext cx="1351861" cy="461664"/>
          </a:xfrm>
          <a:prstGeom prst="rect">
            <a:avLst/>
          </a:prstGeom>
          <a:noFill/>
        </p:spPr>
        <p:txBody>
          <a:bodyPr wrap="square" rtlCol="0" anchor="ctr">
            <a:spAutoFit/>
          </a:bodyPr>
          <a:lstStyle/>
          <a:p>
            <a:pPr algn="ctr"/>
            <a:r>
              <a:rPr lang="en-AU"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WHY</a:t>
            </a:r>
          </a:p>
        </p:txBody>
      </p:sp>
      <p:sp>
        <p:nvSpPr>
          <p:cNvPr id="10" name="TextBox 9">
            <a:extLst>
              <a:ext uri="{FF2B5EF4-FFF2-40B4-BE49-F238E27FC236}">
                <a16:creationId xmlns:a16="http://schemas.microsoft.com/office/drawing/2014/main" id="{639F7704-FD2B-45CB-8F32-DD8AECABA705}"/>
              </a:ext>
            </a:extLst>
          </p:cNvPr>
          <p:cNvSpPr txBox="1"/>
          <p:nvPr/>
        </p:nvSpPr>
        <p:spPr>
          <a:xfrm>
            <a:off x="605527" y="2620621"/>
            <a:ext cx="1351861" cy="461664"/>
          </a:xfrm>
          <a:prstGeom prst="rect">
            <a:avLst/>
          </a:prstGeom>
          <a:noFill/>
        </p:spPr>
        <p:txBody>
          <a:bodyPr wrap="square" rtlCol="0" anchor="ctr">
            <a:spAutoFit/>
          </a:bodyPr>
          <a:lstStyle/>
          <a:p>
            <a:pPr algn="ctr"/>
            <a:r>
              <a:rPr lang="en-AU"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HOW</a:t>
            </a:r>
          </a:p>
        </p:txBody>
      </p:sp>
      <p:sp>
        <p:nvSpPr>
          <p:cNvPr id="11" name="TextBox 10">
            <a:extLst>
              <a:ext uri="{FF2B5EF4-FFF2-40B4-BE49-F238E27FC236}">
                <a16:creationId xmlns:a16="http://schemas.microsoft.com/office/drawing/2014/main" id="{82832B00-2BBA-4A3E-9E7E-9D3EDFAD372B}"/>
              </a:ext>
            </a:extLst>
          </p:cNvPr>
          <p:cNvSpPr txBox="1"/>
          <p:nvPr/>
        </p:nvSpPr>
        <p:spPr>
          <a:xfrm>
            <a:off x="605528" y="3605299"/>
            <a:ext cx="1351861" cy="461664"/>
          </a:xfrm>
          <a:prstGeom prst="rect">
            <a:avLst/>
          </a:prstGeom>
          <a:noFill/>
        </p:spPr>
        <p:txBody>
          <a:bodyPr wrap="square" rtlCol="0" anchor="ctr">
            <a:spAutoFit/>
          </a:bodyPr>
          <a:lstStyle/>
          <a:p>
            <a:pPr algn="ctr"/>
            <a:r>
              <a:rPr lang="en-AU"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WHAT</a:t>
            </a:r>
          </a:p>
        </p:txBody>
      </p:sp>
      <p:sp>
        <p:nvSpPr>
          <p:cNvPr id="31" name="TextBox 30">
            <a:extLst>
              <a:ext uri="{FF2B5EF4-FFF2-40B4-BE49-F238E27FC236}">
                <a16:creationId xmlns:a16="http://schemas.microsoft.com/office/drawing/2014/main" id="{ED2ECCD6-FA4E-44DB-A341-178BCC7FA77F}"/>
              </a:ext>
            </a:extLst>
          </p:cNvPr>
          <p:cNvSpPr txBox="1"/>
          <p:nvPr/>
        </p:nvSpPr>
        <p:spPr>
          <a:xfrm>
            <a:off x="5076825" y="1104147"/>
            <a:ext cx="6568470" cy="923330"/>
          </a:xfrm>
          <a:prstGeom prst="rect">
            <a:avLst/>
          </a:prstGeom>
          <a:noFill/>
        </p:spPr>
        <p:txBody>
          <a:bodyPr wrap="square" lIns="360000" rtlCol="0" anchor="ctr">
            <a:spAutoFit/>
          </a:bodyPr>
          <a:lstStyle/>
          <a:p>
            <a:r>
              <a:rPr lang="en-AU" b="1" i="1" dirty="0">
                <a:solidFill>
                  <a:srgbClr val="F9844E"/>
                </a:solidFill>
                <a:latin typeface="Open Sans" panose="020B0606030504020204" pitchFamily="34" charset="0"/>
                <a:ea typeface="Open Sans" panose="020B0606030504020204" pitchFamily="34" charset="0"/>
                <a:cs typeface="Open Sans" panose="020B0606030504020204" pitchFamily="34" charset="0"/>
              </a:rPr>
              <a:t>We exist to help visionary leaders transform their organisation’s agility to enable them to survive and thrive in an age of rapid and constant change</a:t>
            </a:r>
          </a:p>
        </p:txBody>
      </p:sp>
      <p:sp>
        <p:nvSpPr>
          <p:cNvPr id="34" name="TextBox 33">
            <a:extLst>
              <a:ext uri="{FF2B5EF4-FFF2-40B4-BE49-F238E27FC236}">
                <a16:creationId xmlns:a16="http://schemas.microsoft.com/office/drawing/2014/main" id="{E8436FB8-1BF5-4CD0-B7A0-7B623063311B}"/>
              </a:ext>
            </a:extLst>
          </p:cNvPr>
          <p:cNvSpPr txBox="1"/>
          <p:nvPr/>
        </p:nvSpPr>
        <p:spPr>
          <a:xfrm>
            <a:off x="4574753" y="3053609"/>
            <a:ext cx="7127662" cy="646331"/>
          </a:xfrm>
          <a:prstGeom prst="rect">
            <a:avLst/>
          </a:prstGeom>
          <a:noFill/>
        </p:spPr>
        <p:txBody>
          <a:bodyPr wrap="square" lIns="360000" rtlCol="0" anchor="ctr">
            <a:spAutoFit/>
          </a:bodyPr>
          <a:lstStyle>
            <a:defPPr>
              <a:defRPr lang="en-US"/>
            </a:defPPr>
            <a:lvl1pPr>
              <a:defRPr b="1" i="1">
                <a:solidFill>
                  <a:srgbClr val="F9844E"/>
                </a:solidFill>
                <a:latin typeface="Open Sans" panose="020B0606030504020204" pitchFamily="34" charset="0"/>
                <a:ea typeface="Open Sans" panose="020B0606030504020204" pitchFamily="34" charset="0"/>
                <a:cs typeface="Open Sans" panose="020B0606030504020204" pitchFamily="34" charset="0"/>
              </a:defRPr>
            </a:lvl1pPr>
          </a:lstStyle>
          <a:p>
            <a:r>
              <a:rPr lang="en-AU" dirty="0">
                <a:solidFill>
                  <a:srgbClr val="F9F9F9"/>
                </a:solidFill>
              </a:rPr>
              <a:t>We do this by helping them architect their enterprise to become more adaptable, flexible and responsive</a:t>
            </a:r>
          </a:p>
        </p:txBody>
      </p:sp>
      <p:cxnSp>
        <p:nvCxnSpPr>
          <p:cNvPr id="37" name="Straight Connector 36">
            <a:extLst>
              <a:ext uri="{FF2B5EF4-FFF2-40B4-BE49-F238E27FC236}">
                <a16:creationId xmlns:a16="http://schemas.microsoft.com/office/drawing/2014/main" id="{7385BF4B-4F89-4B86-A2AB-2A1A24553579}"/>
              </a:ext>
            </a:extLst>
          </p:cNvPr>
          <p:cNvCxnSpPr>
            <a:cxnSpLocks/>
            <a:stCxn id="9" idx="3"/>
            <a:endCxn id="31" idx="1"/>
          </p:cNvCxnSpPr>
          <p:nvPr/>
        </p:nvCxnSpPr>
        <p:spPr>
          <a:xfrm>
            <a:off x="1957388" y="1542898"/>
            <a:ext cx="3119437" cy="22914"/>
          </a:xfrm>
          <a:prstGeom prst="line">
            <a:avLst/>
          </a:prstGeom>
          <a:noFill/>
          <a:ln w="19050">
            <a:solidFill>
              <a:srgbClr val="E4E4E4"/>
            </a:solidFill>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cxnSp>
      <p:cxnSp>
        <p:nvCxnSpPr>
          <p:cNvPr id="39" name="Straight Connector 38">
            <a:extLst>
              <a:ext uri="{FF2B5EF4-FFF2-40B4-BE49-F238E27FC236}">
                <a16:creationId xmlns:a16="http://schemas.microsoft.com/office/drawing/2014/main" id="{16059652-35D7-45AF-8085-9A9EDFD5C04F}"/>
              </a:ext>
            </a:extLst>
          </p:cNvPr>
          <p:cNvCxnSpPr>
            <a:cxnSpLocks/>
            <a:stCxn id="10" idx="3"/>
            <a:endCxn id="34" idx="1"/>
          </p:cNvCxnSpPr>
          <p:nvPr/>
        </p:nvCxnSpPr>
        <p:spPr>
          <a:xfrm>
            <a:off x="1957388" y="2851453"/>
            <a:ext cx="2617365" cy="525322"/>
          </a:xfrm>
          <a:prstGeom prst="line">
            <a:avLst/>
          </a:prstGeom>
          <a:noFill/>
          <a:ln w="19050">
            <a:solidFill>
              <a:srgbClr val="E4E4E4"/>
            </a:solidFill>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cxnSp>
      <p:cxnSp>
        <p:nvCxnSpPr>
          <p:cNvPr id="46" name="Straight Connector 45">
            <a:extLst>
              <a:ext uri="{FF2B5EF4-FFF2-40B4-BE49-F238E27FC236}">
                <a16:creationId xmlns:a16="http://schemas.microsoft.com/office/drawing/2014/main" id="{9DDC97F2-F4FC-481B-AE4B-8A037F86560A}"/>
              </a:ext>
            </a:extLst>
          </p:cNvPr>
          <p:cNvCxnSpPr>
            <a:cxnSpLocks/>
            <a:stCxn id="11" idx="3"/>
          </p:cNvCxnSpPr>
          <p:nvPr/>
        </p:nvCxnSpPr>
        <p:spPr>
          <a:xfrm>
            <a:off x="1957389" y="3836131"/>
            <a:ext cx="1323974" cy="1329240"/>
          </a:xfrm>
          <a:prstGeom prst="line">
            <a:avLst/>
          </a:prstGeom>
          <a:noFill/>
          <a:ln w="19050">
            <a:solidFill>
              <a:srgbClr val="E4E4E4"/>
            </a:solidFill>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cxnSp>
      <p:pic>
        <p:nvPicPr>
          <p:cNvPr id="17" name="Graphic 16">
            <a:extLst>
              <a:ext uri="{FF2B5EF4-FFF2-40B4-BE49-F238E27FC236}">
                <a16:creationId xmlns:a16="http://schemas.microsoft.com/office/drawing/2014/main" id="{67B93494-B005-4A02-87D4-5DAE5C213B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04586" y="6116624"/>
            <a:ext cx="982825" cy="522126"/>
          </a:xfrm>
          <a:prstGeom prst="rect">
            <a:avLst/>
          </a:prstGeom>
        </p:spPr>
      </p:pic>
      <p:sp>
        <p:nvSpPr>
          <p:cNvPr id="2" name="TextBox 1">
            <a:extLst>
              <a:ext uri="{FF2B5EF4-FFF2-40B4-BE49-F238E27FC236}">
                <a16:creationId xmlns:a16="http://schemas.microsoft.com/office/drawing/2014/main" id="{C4DA9119-B19A-4E2B-A022-7EF059E22F3E}"/>
              </a:ext>
            </a:extLst>
          </p:cNvPr>
          <p:cNvSpPr txBox="1"/>
          <p:nvPr/>
        </p:nvSpPr>
        <p:spPr>
          <a:xfrm>
            <a:off x="8617391" y="6428224"/>
            <a:ext cx="2105063" cy="253916"/>
          </a:xfrm>
          <a:prstGeom prst="rect">
            <a:avLst/>
          </a:prstGeom>
          <a:noFill/>
        </p:spPr>
        <p:txBody>
          <a:bodyPr wrap="none" rtlCol="0">
            <a:spAutoFit/>
          </a:bodyPr>
          <a:lstStyle/>
          <a:p>
            <a:r>
              <a:rPr lang="en-AU" sz="1050" dirty="0">
                <a:solidFill>
                  <a:schemeClr val="bg1"/>
                </a:solidFill>
                <a:latin typeface="Arial" panose="020B0604020202020204" pitchFamily="34" charset="0"/>
                <a:cs typeface="Arial" panose="020B0604020202020204" pitchFamily="34" charset="0"/>
              </a:rPr>
              <a:t>Based on Simon </a:t>
            </a:r>
            <a:r>
              <a:rPr lang="en-AU" sz="1050" dirty="0" err="1">
                <a:solidFill>
                  <a:schemeClr val="bg1"/>
                </a:solidFill>
                <a:latin typeface="Arial" panose="020B0604020202020204" pitchFamily="34" charset="0"/>
                <a:cs typeface="Arial" panose="020B0604020202020204" pitchFamily="34" charset="0"/>
              </a:rPr>
              <a:t>Sineks</a:t>
            </a:r>
            <a:r>
              <a:rPr lang="en-AU" sz="1050" dirty="0">
                <a:solidFill>
                  <a:schemeClr val="bg1"/>
                </a:solidFill>
                <a:latin typeface="Arial" panose="020B0604020202020204" pitchFamily="34" charset="0"/>
                <a:cs typeface="Arial" panose="020B0604020202020204" pitchFamily="34" charset="0"/>
              </a:rPr>
              <a:t> Method</a:t>
            </a:r>
          </a:p>
        </p:txBody>
      </p:sp>
      <p:sp>
        <p:nvSpPr>
          <p:cNvPr id="3" name="TextBox 2">
            <a:extLst>
              <a:ext uri="{FF2B5EF4-FFF2-40B4-BE49-F238E27FC236}">
                <a16:creationId xmlns:a16="http://schemas.microsoft.com/office/drawing/2014/main" id="{2F67C5A8-401E-40D9-8066-56724A6DA9C3}"/>
              </a:ext>
            </a:extLst>
          </p:cNvPr>
          <p:cNvSpPr txBox="1"/>
          <p:nvPr/>
        </p:nvSpPr>
        <p:spPr>
          <a:xfrm>
            <a:off x="4544298" y="415636"/>
            <a:ext cx="3112390" cy="461665"/>
          </a:xfrm>
          <a:prstGeom prst="rect">
            <a:avLst/>
          </a:prstGeom>
          <a:noFill/>
        </p:spPr>
        <p:txBody>
          <a:bodyPr wrap="none" rtlCol="0">
            <a:spAutoFit/>
          </a:bodyPr>
          <a:lstStyle/>
          <a:p>
            <a:r>
              <a:rPr lang="en-AU" sz="2400" dirty="0">
                <a:solidFill>
                  <a:schemeClr val="bg1"/>
                </a:solidFill>
                <a:latin typeface="Arial" panose="020B0604020202020204" pitchFamily="34" charset="0"/>
                <a:cs typeface="Arial" panose="020B0604020202020204" pitchFamily="34" charset="0"/>
              </a:rPr>
              <a:t>About Fragile to Agile</a:t>
            </a:r>
          </a:p>
        </p:txBody>
      </p:sp>
      <p:sp>
        <p:nvSpPr>
          <p:cNvPr id="18" name="TextBox 17">
            <a:extLst>
              <a:ext uri="{FF2B5EF4-FFF2-40B4-BE49-F238E27FC236}">
                <a16:creationId xmlns:a16="http://schemas.microsoft.com/office/drawing/2014/main" id="{9EEEAB55-D592-4740-A8ED-60BE9C850075}"/>
              </a:ext>
            </a:extLst>
          </p:cNvPr>
          <p:cNvSpPr txBox="1"/>
          <p:nvPr/>
        </p:nvSpPr>
        <p:spPr>
          <a:xfrm>
            <a:off x="3281363" y="4503652"/>
            <a:ext cx="8421052" cy="1323439"/>
          </a:xfrm>
          <a:prstGeom prst="rect">
            <a:avLst/>
          </a:prstGeom>
          <a:noFill/>
        </p:spPr>
        <p:txBody>
          <a:bodyPr wrap="square" lIns="360000" rtlCol="0" anchor="ctr">
            <a:spAutoFit/>
          </a:bodyPr>
          <a:lstStyle>
            <a:defPPr>
              <a:defRPr lang="en-US"/>
            </a:defPPr>
            <a:lvl1pPr>
              <a:defRPr b="1" i="1">
                <a:solidFill>
                  <a:srgbClr val="F9844E"/>
                </a:solidFill>
                <a:latin typeface="Open Sans" panose="020B0606030504020204" pitchFamily="34" charset="0"/>
                <a:ea typeface="Open Sans" panose="020B0606030504020204" pitchFamily="34" charset="0"/>
                <a:cs typeface="Open Sans" panose="020B0606030504020204" pitchFamily="34" charset="0"/>
              </a:defRPr>
            </a:lvl1pPr>
          </a:lstStyle>
          <a:p>
            <a:r>
              <a:rPr lang="en-AU" sz="1600" dirty="0">
                <a:solidFill>
                  <a:srgbClr val="F9F9F9"/>
                </a:solidFill>
              </a:rPr>
              <a:t>We offer consulting and management services based on holistic frameworks and methodologies to design and deliver sustainably adaptable organisations. </a:t>
            </a:r>
          </a:p>
          <a:p>
            <a:endParaRPr lang="en-AU" sz="1600" dirty="0">
              <a:solidFill>
                <a:srgbClr val="F9F9F9"/>
              </a:solidFill>
            </a:endParaRPr>
          </a:p>
          <a:p>
            <a:r>
              <a:rPr lang="en-AU" sz="1600" dirty="0">
                <a:solidFill>
                  <a:srgbClr val="F9F9F9"/>
                </a:solidFill>
              </a:rPr>
              <a:t>Our Enterprise Architecture approach helps businesses and government make the one last big change they need to become permanently agile organisations</a:t>
            </a:r>
          </a:p>
        </p:txBody>
      </p:sp>
    </p:spTree>
    <p:extLst>
      <p:ext uri="{BB962C8B-B14F-4D97-AF65-F5344CB8AC3E}">
        <p14:creationId xmlns:p14="http://schemas.microsoft.com/office/powerpoint/2010/main" val="338553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par>
                                <p:cTn id="19" presetID="22" presetClass="entr" presetSubtype="8"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500"/>
                                        <p:tgtEl>
                                          <p:spTgt spid="3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500"/>
                                        <p:tgtEl>
                                          <p:spTgt spid="3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par>
                                <p:cTn id="36" presetID="22" presetClass="entr" presetSubtype="8" fill="hold"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left)">
                                      <p:cBhvr>
                                        <p:cTn id="3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31" grpId="0"/>
      <p:bldP spid="34" grpId="0"/>
      <p:bldP spid="2"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BF6AE33-8AE2-4E71-A07A-6908A3297E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0480" y="4096762"/>
            <a:ext cx="1294863" cy="1294863"/>
          </a:xfrm>
          <a:prstGeom prst="rect">
            <a:avLst/>
          </a:prstGeom>
        </p:spPr>
      </p:pic>
      <p:pic>
        <p:nvPicPr>
          <p:cNvPr id="4" name="Picture 3">
            <a:extLst>
              <a:ext uri="{FF2B5EF4-FFF2-40B4-BE49-F238E27FC236}">
                <a16:creationId xmlns:a16="http://schemas.microsoft.com/office/drawing/2014/main" id="{FCAC3493-A7CC-460F-9C66-79F31BA89B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83807" y="4586514"/>
            <a:ext cx="1241553" cy="1241553"/>
          </a:xfrm>
          <a:prstGeom prst="rect">
            <a:avLst/>
          </a:prstGeom>
        </p:spPr>
      </p:pic>
      <p:sp>
        <p:nvSpPr>
          <p:cNvPr id="23" name="Title 1">
            <a:extLst>
              <a:ext uri="{FF2B5EF4-FFF2-40B4-BE49-F238E27FC236}">
                <a16:creationId xmlns:a16="http://schemas.microsoft.com/office/drawing/2014/main" id="{D698E2C1-9474-465D-BF71-B7F9DB623384}"/>
              </a:ext>
            </a:extLst>
          </p:cNvPr>
          <p:cNvSpPr>
            <a:spLocks noGrp="1"/>
          </p:cNvSpPr>
          <p:nvPr>
            <p:ph type="title"/>
          </p:nvPr>
        </p:nvSpPr>
        <p:spPr/>
        <p:txBody>
          <a:bodyPr/>
          <a:lstStyle/>
          <a:p>
            <a:r>
              <a:rPr lang="en-AU" dirty="0"/>
              <a:t>About Fragile to Agile</a:t>
            </a:r>
          </a:p>
        </p:txBody>
      </p:sp>
      <p:sp>
        <p:nvSpPr>
          <p:cNvPr id="5" name="Slide Number Placeholder 4">
            <a:extLst>
              <a:ext uri="{FF2B5EF4-FFF2-40B4-BE49-F238E27FC236}">
                <a16:creationId xmlns:a16="http://schemas.microsoft.com/office/drawing/2014/main" id="{AD673755-1A7F-4264-9C6B-40847050B13E}"/>
              </a:ext>
            </a:extLst>
          </p:cNvPr>
          <p:cNvSpPr>
            <a:spLocks noGrp="1"/>
          </p:cNvSpPr>
          <p:nvPr>
            <p:ph type="sldNum" sz="quarter" idx="11"/>
          </p:nvPr>
        </p:nvSpPr>
        <p:spPr/>
        <p:txBody>
          <a:bodyPr/>
          <a:lstStyle/>
          <a:p>
            <a:fld id="{CA714419-7DF5-46A5-9C0B-5D62F50B7F14}" type="slidenum">
              <a:rPr lang="en-AU" smtClean="0"/>
              <a:pPr/>
              <a:t>5</a:t>
            </a:fld>
            <a:endParaRPr lang="en-AU"/>
          </a:p>
        </p:txBody>
      </p:sp>
      <p:sp>
        <p:nvSpPr>
          <p:cNvPr id="24" name="Text Placeholder 3">
            <a:extLst>
              <a:ext uri="{FF2B5EF4-FFF2-40B4-BE49-F238E27FC236}">
                <a16:creationId xmlns:a16="http://schemas.microsoft.com/office/drawing/2014/main" id="{747AFB28-C90B-4F3A-9925-EBF38593FFA5}"/>
              </a:ext>
            </a:extLst>
          </p:cNvPr>
          <p:cNvSpPr txBox="1">
            <a:spLocks/>
          </p:cNvSpPr>
          <p:nvPr/>
        </p:nvSpPr>
        <p:spPr>
          <a:xfrm>
            <a:off x="933421" y="921734"/>
            <a:ext cx="10325158" cy="315913"/>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700" kern="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400" kern="12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Our Clients</a:t>
            </a:r>
          </a:p>
        </p:txBody>
      </p:sp>
      <p:pic>
        <p:nvPicPr>
          <p:cNvPr id="40" name="Picture 39">
            <a:extLst>
              <a:ext uri="{FF2B5EF4-FFF2-40B4-BE49-F238E27FC236}">
                <a16:creationId xmlns:a16="http://schemas.microsoft.com/office/drawing/2014/main" id="{909452A8-103B-4984-AD82-CC897CD948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22901" y="801927"/>
            <a:ext cx="960126" cy="212183"/>
          </a:xfrm>
          <a:prstGeom prst="rect">
            <a:avLst/>
          </a:prstGeom>
        </p:spPr>
      </p:pic>
      <p:pic>
        <p:nvPicPr>
          <p:cNvPr id="42" name="Picture 41">
            <a:extLst>
              <a:ext uri="{FF2B5EF4-FFF2-40B4-BE49-F238E27FC236}">
                <a16:creationId xmlns:a16="http://schemas.microsoft.com/office/drawing/2014/main" id="{C8A279C9-8DBA-4EE1-9EBC-FED475CE92A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94038" y="1534310"/>
            <a:ext cx="1558459" cy="241497"/>
          </a:xfrm>
          <a:prstGeom prst="rect">
            <a:avLst/>
          </a:prstGeom>
        </p:spPr>
      </p:pic>
      <p:pic>
        <p:nvPicPr>
          <p:cNvPr id="43" name="Picture 42">
            <a:extLst>
              <a:ext uri="{FF2B5EF4-FFF2-40B4-BE49-F238E27FC236}">
                <a16:creationId xmlns:a16="http://schemas.microsoft.com/office/drawing/2014/main" id="{1F92A603-F659-4F96-87B1-DD468994C04E}"/>
              </a:ext>
            </a:extLst>
          </p:cNvPr>
          <p:cNvPicPr>
            <a:picLocks noChangeAspect="1"/>
          </p:cNvPicPr>
          <p:nvPr/>
        </p:nvPicPr>
        <p:blipFill rotWithShape="1">
          <a:blip r:embed="rId7">
            <a:extLst>
              <a:ext uri="{28A0092B-C50C-407E-A947-70E740481C1C}">
                <a14:useLocalDpi xmlns:a14="http://schemas.microsoft.com/office/drawing/2010/main" val="0"/>
              </a:ext>
            </a:extLst>
          </a:blip>
          <a:srcRect l="4001" t="15639" r="8645" b="14281"/>
          <a:stretch/>
        </p:blipFill>
        <p:spPr>
          <a:xfrm>
            <a:off x="9019644" y="2015467"/>
            <a:ext cx="1273019" cy="404949"/>
          </a:xfrm>
          <a:prstGeom prst="rect">
            <a:avLst/>
          </a:prstGeom>
        </p:spPr>
      </p:pic>
      <p:pic>
        <p:nvPicPr>
          <p:cNvPr id="45" name="Picture 44">
            <a:extLst>
              <a:ext uri="{FF2B5EF4-FFF2-40B4-BE49-F238E27FC236}">
                <a16:creationId xmlns:a16="http://schemas.microsoft.com/office/drawing/2014/main" id="{C70558EB-397D-45E6-8760-C10246888A9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59503" y="1378364"/>
            <a:ext cx="582925" cy="435251"/>
          </a:xfrm>
          <a:prstGeom prst="rect">
            <a:avLst/>
          </a:prstGeom>
        </p:spPr>
      </p:pic>
      <p:pic>
        <p:nvPicPr>
          <p:cNvPr id="46" name="Picture 45">
            <a:extLst>
              <a:ext uri="{FF2B5EF4-FFF2-40B4-BE49-F238E27FC236}">
                <a16:creationId xmlns:a16="http://schemas.microsoft.com/office/drawing/2014/main" id="{C8410D86-6E4B-405E-8D35-AFE4A942865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29387" y="3047359"/>
            <a:ext cx="1416269" cy="944179"/>
          </a:xfrm>
          <a:prstGeom prst="rect">
            <a:avLst/>
          </a:prstGeom>
        </p:spPr>
      </p:pic>
      <p:pic>
        <p:nvPicPr>
          <p:cNvPr id="47" name="Picture 46">
            <a:extLst>
              <a:ext uri="{FF2B5EF4-FFF2-40B4-BE49-F238E27FC236}">
                <a16:creationId xmlns:a16="http://schemas.microsoft.com/office/drawing/2014/main" id="{6E6F641E-16F1-41ED-B387-65D9010A907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108638" y="3113866"/>
            <a:ext cx="743671" cy="850974"/>
          </a:xfrm>
          <a:prstGeom prst="rect">
            <a:avLst/>
          </a:prstGeom>
        </p:spPr>
      </p:pic>
      <p:pic>
        <p:nvPicPr>
          <p:cNvPr id="48" name="Picture 47">
            <a:extLst>
              <a:ext uri="{FF2B5EF4-FFF2-40B4-BE49-F238E27FC236}">
                <a16:creationId xmlns:a16="http://schemas.microsoft.com/office/drawing/2014/main" id="{7159169A-E922-48A2-A8FC-5131A3FFA67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093281" y="5554233"/>
            <a:ext cx="734239" cy="546550"/>
          </a:xfrm>
          <a:prstGeom prst="rect">
            <a:avLst/>
          </a:prstGeom>
        </p:spPr>
      </p:pic>
      <p:pic>
        <p:nvPicPr>
          <p:cNvPr id="49" name="Picture 48">
            <a:extLst>
              <a:ext uri="{FF2B5EF4-FFF2-40B4-BE49-F238E27FC236}">
                <a16:creationId xmlns:a16="http://schemas.microsoft.com/office/drawing/2014/main" id="{5733DD0A-A718-4D76-A952-8C6A363269D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38185" y="3596078"/>
            <a:ext cx="744643" cy="395460"/>
          </a:xfrm>
          <a:prstGeom prst="rect">
            <a:avLst/>
          </a:prstGeom>
        </p:spPr>
      </p:pic>
      <p:pic>
        <p:nvPicPr>
          <p:cNvPr id="50" name="Picture 49">
            <a:extLst>
              <a:ext uri="{FF2B5EF4-FFF2-40B4-BE49-F238E27FC236}">
                <a16:creationId xmlns:a16="http://schemas.microsoft.com/office/drawing/2014/main" id="{B3A02765-5C63-4F3D-AB74-8438A409937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480474" y="5042547"/>
            <a:ext cx="1561375" cy="476029"/>
          </a:xfrm>
          <a:prstGeom prst="rect">
            <a:avLst/>
          </a:prstGeom>
        </p:spPr>
      </p:pic>
      <p:pic>
        <p:nvPicPr>
          <p:cNvPr id="51" name="Picture 50">
            <a:extLst>
              <a:ext uri="{FF2B5EF4-FFF2-40B4-BE49-F238E27FC236}">
                <a16:creationId xmlns:a16="http://schemas.microsoft.com/office/drawing/2014/main" id="{6AD9B99C-BE43-4618-A0C7-FFC88C53E9DA}"/>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752640" y="2279448"/>
            <a:ext cx="1136199" cy="648896"/>
          </a:xfrm>
          <a:prstGeom prst="rect">
            <a:avLst/>
          </a:prstGeom>
        </p:spPr>
      </p:pic>
      <p:pic>
        <p:nvPicPr>
          <p:cNvPr id="53" name="Picture 52">
            <a:extLst>
              <a:ext uri="{FF2B5EF4-FFF2-40B4-BE49-F238E27FC236}">
                <a16:creationId xmlns:a16="http://schemas.microsoft.com/office/drawing/2014/main" id="{112F6980-318B-45F8-A1B5-614C663121ED}"/>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210960" y="2022976"/>
            <a:ext cx="841173" cy="560782"/>
          </a:xfrm>
          <a:prstGeom prst="rect">
            <a:avLst/>
          </a:prstGeom>
        </p:spPr>
      </p:pic>
      <p:pic>
        <p:nvPicPr>
          <p:cNvPr id="56" name="Picture 55">
            <a:extLst>
              <a:ext uri="{FF2B5EF4-FFF2-40B4-BE49-F238E27FC236}">
                <a16:creationId xmlns:a16="http://schemas.microsoft.com/office/drawing/2014/main" id="{2556AE95-1D5F-470F-B3B4-7E88D2D5602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047787" y="5401703"/>
            <a:ext cx="1005968" cy="559843"/>
          </a:xfrm>
          <a:prstGeom prst="rect">
            <a:avLst/>
          </a:prstGeom>
        </p:spPr>
      </p:pic>
      <p:pic>
        <p:nvPicPr>
          <p:cNvPr id="57" name="Picture 56">
            <a:extLst>
              <a:ext uri="{FF2B5EF4-FFF2-40B4-BE49-F238E27FC236}">
                <a16:creationId xmlns:a16="http://schemas.microsoft.com/office/drawing/2014/main" id="{BA14B893-6EB8-4EEA-8FF9-A38D9A81B249}"/>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13728" y="4194990"/>
            <a:ext cx="795422" cy="419806"/>
          </a:xfrm>
          <a:prstGeom prst="rect">
            <a:avLst/>
          </a:prstGeom>
        </p:spPr>
      </p:pic>
      <p:pic>
        <p:nvPicPr>
          <p:cNvPr id="58" name="Picture 57">
            <a:extLst>
              <a:ext uri="{FF2B5EF4-FFF2-40B4-BE49-F238E27FC236}">
                <a16:creationId xmlns:a16="http://schemas.microsoft.com/office/drawing/2014/main" id="{47E7503A-948B-48A5-A5FB-1E90BF7AEE47}"/>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52484" y="4969541"/>
            <a:ext cx="898638" cy="296022"/>
          </a:xfrm>
          <a:prstGeom prst="rect">
            <a:avLst/>
          </a:prstGeom>
        </p:spPr>
      </p:pic>
      <p:pic>
        <p:nvPicPr>
          <p:cNvPr id="61" name="Picture 60">
            <a:extLst>
              <a:ext uri="{FF2B5EF4-FFF2-40B4-BE49-F238E27FC236}">
                <a16:creationId xmlns:a16="http://schemas.microsoft.com/office/drawing/2014/main" id="{05517309-5996-4439-AAE1-F7FE18765822}"/>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682086" y="2652603"/>
            <a:ext cx="1434585" cy="617537"/>
          </a:xfrm>
          <a:prstGeom prst="rect">
            <a:avLst/>
          </a:prstGeom>
        </p:spPr>
      </p:pic>
      <p:pic>
        <p:nvPicPr>
          <p:cNvPr id="62" name="Picture 61">
            <a:extLst>
              <a:ext uri="{FF2B5EF4-FFF2-40B4-BE49-F238E27FC236}">
                <a16:creationId xmlns:a16="http://schemas.microsoft.com/office/drawing/2014/main" id="{1D0D744A-9337-4AC1-9CCB-772D6341C2FD}"/>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9343384" y="4081191"/>
            <a:ext cx="940615" cy="349518"/>
          </a:xfrm>
          <a:prstGeom prst="rect">
            <a:avLst/>
          </a:prstGeom>
        </p:spPr>
      </p:pic>
      <p:pic>
        <p:nvPicPr>
          <p:cNvPr id="64" name="Picture 63">
            <a:extLst>
              <a:ext uri="{FF2B5EF4-FFF2-40B4-BE49-F238E27FC236}">
                <a16:creationId xmlns:a16="http://schemas.microsoft.com/office/drawing/2014/main" id="{8B05016F-CFB4-4507-A42F-AE4BBDE6CA78}"/>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9571886" y="1120871"/>
            <a:ext cx="2065548" cy="261394"/>
          </a:xfrm>
          <a:prstGeom prst="rect">
            <a:avLst/>
          </a:prstGeom>
        </p:spPr>
      </p:pic>
      <p:pic>
        <p:nvPicPr>
          <p:cNvPr id="65" name="Picture 64">
            <a:extLst>
              <a:ext uri="{FF2B5EF4-FFF2-40B4-BE49-F238E27FC236}">
                <a16:creationId xmlns:a16="http://schemas.microsoft.com/office/drawing/2014/main" id="{6F8245D9-94FD-48D2-B9F5-460094ECCF98}"/>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057555" y="4293172"/>
            <a:ext cx="1293818" cy="637057"/>
          </a:xfrm>
          <a:prstGeom prst="rect">
            <a:avLst/>
          </a:prstGeom>
        </p:spPr>
      </p:pic>
      <p:pic>
        <p:nvPicPr>
          <p:cNvPr id="66" name="Picture 65">
            <a:extLst>
              <a:ext uri="{FF2B5EF4-FFF2-40B4-BE49-F238E27FC236}">
                <a16:creationId xmlns:a16="http://schemas.microsoft.com/office/drawing/2014/main" id="{8628653E-3758-4A0B-A95D-1A366FE55A9E}"/>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918324" y="2800913"/>
            <a:ext cx="693974" cy="271281"/>
          </a:xfrm>
          <a:prstGeom prst="rect">
            <a:avLst/>
          </a:prstGeom>
        </p:spPr>
      </p:pic>
      <p:pic>
        <p:nvPicPr>
          <p:cNvPr id="67" name="Picture 66">
            <a:extLst>
              <a:ext uri="{FF2B5EF4-FFF2-40B4-BE49-F238E27FC236}">
                <a16:creationId xmlns:a16="http://schemas.microsoft.com/office/drawing/2014/main" id="{7B5AF735-1BF6-4BCB-B3EB-6914F5816274}"/>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2460401" y="4096762"/>
            <a:ext cx="1122922" cy="315822"/>
          </a:xfrm>
          <a:prstGeom prst="rect">
            <a:avLst/>
          </a:prstGeom>
        </p:spPr>
      </p:pic>
      <p:pic>
        <p:nvPicPr>
          <p:cNvPr id="68" name="Picture 67">
            <a:extLst>
              <a:ext uri="{FF2B5EF4-FFF2-40B4-BE49-F238E27FC236}">
                <a16:creationId xmlns:a16="http://schemas.microsoft.com/office/drawing/2014/main" id="{EF2718CA-2DC2-4D84-91E5-38DCA6178178}"/>
              </a:ext>
            </a:extLst>
          </p:cNvPr>
          <p:cNvPicPr>
            <a:picLocks noChangeAspect="1"/>
          </p:cNvPicPr>
          <p:nvPr/>
        </p:nvPicPr>
        <p:blipFill>
          <a:blip r:embed="rId25">
            <a:extLst>
              <a:ext uri="{BEBA8EAE-BF5A-486C-A8C5-ECC9F3942E4B}">
                <a14:imgProps xmlns:a14="http://schemas.microsoft.com/office/drawing/2010/main">
                  <a14:imgLayer r:embed="rId26">
                    <a14:imgEffect>
                      <a14:brightnessContrast bright="13000" contrast="7000"/>
                    </a14:imgEffect>
                  </a14:imgLayer>
                </a14:imgProps>
              </a:ext>
              <a:ext uri="{28A0092B-C50C-407E-A947-70E740481C1C}">
                <a14:useLocalDpi xmlns:a14="http://schemas.microsoft.com/office/drawing/2010/main" val="0"/>
              </a:ext>
            </a:extLst>
          </a:blip>
          <a:stretch>
            <a:fillRect/>
          </a:stretch>
        </p:blipFill>
        <p:spPr>
          <a:xfrm>
            <a:off x="3179644" y="4656046"/>
            <a:ext cx="789526" cy="789526"/>
          </a:xfrm>
          <a:prstGeom prst="rect">
            <a:avLst/>
          </a:prstGeom>
        </p:spPr>
      </p:pic>
      <p:pic>
        <p:nvPicPr>
          <p:cNvPr id="71" name="Picture 70">
            <a:extLst>
              <a:ext uri="{FF2B5EF4-FFF2-40B4-BE49-F238E27FC236}">
                <a16:creationId xmlns:a16="http://schemas.microsoft.com/office/drawing/2014/main" id="{5E2E997B-4DBA-4CB0-9717-4353603ECF15}"/>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016155" y="4531888"/>
            <a:ext cx="457808" cy="457808"/>
          </a:xfrm>
          <a:prstGeom prst="rect">
            <a:avLst/>
          </a:prstGeom>
        </p:spPr>
      </p:pic>
      <p:pic>
        <p:nvPicPr>
          <p:cNvPr id="73" name="Picture 72">
            <a:extLst>
              <a:ext uri="{FF2B5EF4-FFF2-40B4-BE49-F238E27FC236}">
                <a16:creationId xmlns:a16="http://schemas.microsoft.com/office/drawing/2014/main" id="{1A4E1812-B2C5-4AD3-B113-DD3AD6ABA64B}"/>
              </a:ext>
            </a:extLst>
          </p:cNvPr>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2080715" y="2072471"/>
            <a:ext cx="1259269" cy="308562"/>
          </a:xfrm>
          <a:prstGeom prst="rect">
            <a:avLst/>
          </a:prstGeom>
        </p:spPr>
      </p:pic>
      <p:pic>
        <p:nvPicPr>
          <p:cNvPr id="75" name="Picture 74">
            <a:extLst>
              <a:ext uri="{FF2B5EF4-FFF2-40B4-BE49-F238E27FC236}">
                <a16:creationId xmlns:a16="http://schemas.microsoft.com/office/drawing/2014/main" id="{B0043FF4-C120-4ADB-9E12-E0BA18291BD1}"/>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9232320" y="5422154"/>
            <a:ext cx="627185" cy="627185"/>
          </a:xfrm>
          <a:prstGeom prst="rect">
            <a:avLst/>
          </a:prstGeom>
        </p:spPr>
      </p:pic>
      <p:pic>
        <p:nvPicPr>
          <p:cNvPr id="76" name="Picture 75">
            <a:extLst>
              <a:ext uri="{FF2B5EF4-FFF2-40B4-BE49-F238E27FC236}">
                <a16:creationId xmlns:a16="http://schemas.microsoft.com/office/drawing/2014/main" id="{562F9819-D951-4134-9563-4458527BE259}"/>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4762697" y="312614"/>
            <a:ext cx="1435554" cy="272143"/>
          </a:xfrm>
          <a:prstGeom prst="rect">
            <a:avLst/>
          </a:prstGeom>
        </p:spPr>
      </p:pic>
      <p:pic>
        <p:nvPicPr>
          <p:cNvPr id="77" name="Picture 76">
            <a:extLst>
              <a:ext uri="{FF2B5EF4-FFF2-40B4-BE49-F238E27FC236}">
                <a16:creationId xmlns:a16="http://schemas.microsoft.com/office/drawing/2014/main" id="{AA63AA2A-E372-4A53-918D-4D5A6194EA3C}"/>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8242070" y="2304845"/>
            <a:ext cx="660894" cy="563334"/>
          </a:xfrm>
          <a:prstGeom prst="rect">
            <a:avLst/>
          </a:prstGeom>
        </p:spPr>
      </p:pic>
      <p:pic>
        <p:nvPicPr>
          <p:cNvPr id="78" name="Picture 77">
            <a:extLst>
              <a:ext uri="{FF2B5EF4-FFF2-40B4-BE49-F238E27FC236}">
                <a16:creationId xmlns:a16="http://schemas.microsoft.com/office/drawing/2014/main" id="{7AA7005E-F8A9-44B0-9238-28DA774DA0C3}"/>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4248450" y="4980528"/>
            <a:ext cx="787888" cy="350173"/>
          </a:xfrm>
          <a:prstGeom prst="rect">
            <a:avLst/>
          </a:prstGeom>
        </p:spPr>
      </p:pic>
      <p:pic>
        <p:nvPicPr>
          <p:cNvPr id="79" name="Picture 78">
            <a:extLst>
              <a:ext uri="{FF2B5EF4-FFF2-40B4-BE49-F238E27FC236}">
                <a16:creationId xmlns:a16="http://schemas.microsoft.com/office/drawing/2014/main" id="{7C258AB6-3FDA-41DC-BD6F-B03A8B37B6BC}"/>
              </a:ext>
            </a:extLst>
          </p:cNvPr>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8034182" y="5200161"/>
            <a:ext cx="846596" cy="507958"/>
          </a:xfrm>
          <a:prstGeom prst="rect">
            <a:avLst/>
          </a:prstGeom>
        </p:spPr>
      </p:pic>
      <p:pic>
        <p:nvPicPr>
          <p:cNvPr id="80" name="Picture 79">
            <a:extLst>
              <a:ext uri="{FF2B5EF4-FFF2-40B4-BE49-F238E27FC236}">
                <a16:creationId xmlns:a16="http://schemas.microsoft.com/office/drawing/2014/main" id="{2BB2BA6D-6A52-4907-B9D3-E413BF8855CC}"/>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10519712" y="331792"/>
            <a:ext cx="749512" cy="613662"/>
          </a:xfrm>
          <a:prstGeom prst="rect">
            <a:avLst/>
          </a:prstGeom>
        </p:spPr>
      </p:pic>
      <p:pic>
        <p:nvPicPr>
          <p:cNvPr id="81" name="Picture 80">
            <a:extLst>
              <a:ext uri="{FF2B5EF4-FFF2-40B4-BE49-F238E27FC236}">
                <a16:creationId xmlns:a16="http://schemas.microsoft.com/office/drawing/2014/main" id="{143FDFB6-7248-4464-B572-8B21C0C0D656}"/>
              </a:ext>
            </a:extLst>
          </p:cNvPr>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604996" y="3123207"/>
            <a:ext cx="737083" cy="244562"/>
          </a:xfrm>
          <a:prstGeom prst="rect">
            <a:avLst/>
          </a:prstGeom>
        </p:spPr>
      </p:pic>
      <p:pic>
        <p:nvPicPr>
          <p:cNvPr id="82" name="Picture 81">
            <a:extLst>
              <a:ext uri="{FF2B5EF4-FFF2-40B4-BE49-F238E27FC236}">
                <a16:creationId xmlns:a16="http://schemas.microsoft.com/office/drawing/2014/main" id="{D6579132-90A9-4081-9D3F-8224F2BAB41B}"/>
              </a:ext>
            </a:extLst>
          </p:cNvPr>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4042409" y="5500920"/>
            <a:ext cx="1188887" cy="470231"/>
          </a:xfrm>
          <a:prstGeom prst="rect">
            <a:avLst/>
          </a:prstGeom>
        </p:spPr>
      </p:pic>
      <p:pic>
        <p:nvPicPr>
          <p:cNvPr id="83" name="Picture 82">
            <a:extLst>
              <a:ext uri="{FF2B5EF4-FFF2-40B4-BE49-F238E27FC236}">
                <a16:creationId xmlns:a16="http://schemas.microsoft.com/office/drawing/2014/main" id="{0336019F-C4A5-423C-A08B-CF5B3851881D}"/>
              </a:ext>
            </a:extLst>
          </p:cNvPr>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3458174" y="1665877"/>
            <a:ext cx="1053358" cy="497199"/>
          </a:xfrm>
          <a:prstGeom prst="rect">
            <a:avLst/>
          </a:prstGeom>
        </p:spPr>
      </p:pic>
      <p:pic>
        <p:nvPicPr>
          <p:cNvPr id="85" name="Picture 84">
            <a:extLst>
              <a:ext uri="{FF2B5EF4-FFF2-40B4-BE49-F238E27FC236}">
                <a16:creationId xmlns:a16="http://schemas.microsoft.com/office/drawing/2014/main" id="{49839645-82F0-4654-B7D5-CADFEDEE0FDC}"/>
              </a:ext>
            </a:extLst>
          </p:cNvPr>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7093152" y="1277956"/>
            <a:ext cx="1247662" cy="318847"/>
          </a:xfrm>
          <a:prstGeom prst="rect">
            <a:avLst/>
          </a:prstGeom>
        </p:spPr>
      </p:pic>
      <p:pic>
        <p:nvPicPr>
          <p:cNvPr id="86" name="Picture 85">
            <a:extLst>
              <a:ext uri="{FF2B5EF4-FFF2-40B4-BE49-F238E27FC236}">
                <a16:creationId xmlns:a16="http://schemas.microsoft.com/office/drawing/2014/main" id="{CC884395-C9F9-494A-90CA-93EC9E1BF3CA}"/>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8594038" y="3432295"/>
            <a:ext cx="1652171" cy="355852"/>
          </a:xfrm>
          <a:prstGeom prst="rect">
            <a:avLst/>
          </a:prstGeom>
        </p:spPr>
      </p:pic>
      <p:pic>
        <p:nvPicPr>
          <p:cNvPr id="87" name="Picture 86">
            <a:extLst>
              <a:ext uri="{FF2B5EF4-FFF2-40B4-BE49-F238E27FC236}">
                <a16:creationId xmlns:a16="http://schemas.microsoft.com/office/drawing/2014/main" id="{3EFBC648-54D7-445D-B97B-DCAE57D9195F}"/>
              </a:ext>
            </a:extLst>
          </p:cNvPr>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406755" y="4073409"/>
            <a:ext cx="1341954" cy="339175"/>
          </a:xfrm>
          <a:prstGeom prst="rect">
            <a:avLst/>
          </a:prstGeom>
        </p:spPr>
      </p:pic>
      <p:pic>
        <p:nvPicPr>
          <p:cNvPr id="88" name="Picture 87">
            <a:extLst>
              <a:ext uri="{FF2B5EF4-FFF2-40B4-BE49-F238E27FC236}">
                <a16:creationId xmlns:a16="http://schemas.microsoft.com/office/drawing/2014/main" id="{82D89E19-47E6-403A-8AC0-5FF5C265C589}"/>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10463988" y="2537003"/>
            <a:ext cx="1387134" cy="288986"/>
          </a:xfrm>
          <a:prstGeom prst="rect">
            <a:avLst/>
          </a:prstGeom>
        </p:spPr>
      </p:pic>
      <p:pic>
        <p:nvPicPr>
          <p:cNvPr id="3" name="Picture 2">
            <a:extLst>
              <a:ext uri="{FF2B5EF4-FFF2-40B4-BE49-F238E27FC236}">
                <a16:creationId xmlns:a16="http://schemas.microsoft.com/office/drawing/2014/main" id="{10FAC907-3F0A-4234-8742-F27653CF51CE}"/>
              </a:ext>
            </a:extLst>
          </p:cNvPr>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10491657" y="3936878"/>
            <a:ext cx="1591295" cy="678675"/>
          </a:xfrm>
          <a:prstGeom prst="rect">
            <a:avLst/>
          </a:prstGeom>
        </p:spPr>
      </p:pic>
      <p:pic>
        <p:nvPicPr>
          <p:cNvPr id="6" name="Picture 5">
            <a:extLst>
              <a:ext uri="{FF2B5EF4-FFF2-40B4-BE49-F238E27FC236}">
                <a16:creationId xmlns:a16="http://schemas.microsoft.com/office/drawing/2014/main" id="{70551807-50BD-4E1A-B67C-04E2A5948FF8}"/>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10432780" y="3152148"/>
            <a:ext cx="1418342" cy="421071"/>
          </a:xfrm>
          <a:prstGeom prst="rect">
            <a:avLst/>
          </a:prstGeom>
        </p:spPr>
      </p:pic>
      <p:pic>
        <p:nvPicPr>
          <p:cNvPr id="8" name="Picture 7">
            <a:extLst>
              <a:ext uri="{FF2B5EF4-FFF2-40B4-BE49-F238E27FC236}">
                <a16:creationId xmlns:a16="http://schemas.microsoft.com/office/drawing/2014/main" id="{F3DFDDF9-E1CF-41AA-AC66-9A69DFA6E115}"/>
              </a:ext>
            </a:extLst>
          </p:cNvPr>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10463988" y="1640119"/>
            <a:ext cx="1311936" cy="694555"/>
          </a:xfrm>
          <a:prstGeom prst="rect">
            <a:avLst/>
          </a:prstGeom>
        </p:spPr>
      </p:pic>
      <p:pic>
        <p:nvPicPr>
          <p:cNvPr id="22" name="Picture 21">
            <a:extLst>
              <a:ext uri="{FF2B5EF4-FFF2-40B4-BE49-F238E27FC236}">
                <a16:creationId xmlns:a16="http://schemas.microsoft.com/office/drawing/2014/main" id="{8C8EE51E-9520-43D9-9FD8-E96F11AC9E50}"/>
              </a:ext>
            </a:extLst>
          </p:cNvP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3890968" y="904967"/>
            <a:ext cx="1030824" cy="457467"/>
          </a:xfrm>
          <a:prstGeom prst="rect">
            <a:avLst/>
          </a:prstGeom>
        </p:spPr>
      </p:pic>
      <p:pic>
        <p:nvPicPr>
          <p:cNvPr id="9" name="Picture 8">
            <a:extLst>
              <a:ext uri="{FF2B5EF4-FFF2-40B4-BE49-F238E27FC236}">
                <a16:creationId xmlns:a16="http://schemas.microsoft.com/office/drawing/2014/main" id="{FDD99A44-AD4A-4792-8042-CAC26FCE86A0}"/>
              </a:ext>
            </a:extLst>
          </p:cNvPr>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8945469" y="4739735"/>
            <a:ext cx="1236430" cy="1236430"/>
          </a:xfrm>
          <a:prstGeom prst="rect">
            <a:avLst/>
          </a:prstGeom>
        </p:spPr>
      </p:pic>
      <p:pic>
        <p:nvPicPr>
          <p:cNvPr id="14" name="Picture 13">
            <a:extLst>
              <a:ext uri="{FF2B5EF4-FFF2-40B4-BE49-F238E27FC236}">
                <a16:creationId xmlns:a16="http://schemas.microsoft.com/office/drawing/2014/main" id="{643360DD-92AF-400C-B648-3EEFC5176C13}"/>
              </a:ext>
            </a:extLst>
          </p:cNvPr>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5184555" y="2485373"/>
            <a:ext cx="1293818" cy="426960"/>
          </a:xfrm>
          <a:prstGeom prst="rect">
            <a:avLst/>
          </a:prstGeom>
        </p:spPr>
      </p:pic>
      <p:pic>
        <p:nvPicPr>
          <p:cNvPr id="16" name="Picture 15">
            <a:extLst>
              <a:ext uri="{FF2B5EF4-FFF2-40B4-BE49-F238E27FC236}">
                <a16:creationId xmlns:a16="http://schemas.microsoft.com/office/drawing/2014/main" id="{64799562-C8F5-4CD4-B8D4-9FF821981714}"/>
              </a:ext>
            </a:extLst>
          </p:cNvPr>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a:off x="7264126" y="1661968"/>
            <a:ext cx="991884" cy="991884"/>
          </a:xfrm>
          <a:prstGeom prst="rect">
            <a:avLst/>
          </a:prstGeom>
        </p:spPr>
      </p:pic>
      <p:pic>
        <p:nvPicPr>
          <p:cNvPr id="18" name="Picture 17">
            <a:extLst>
              <a:ext uri="{FF2B5EF4-FFF2-40B4-BE49-F238E27FC236}">
                <a16:creationId xmlns:a16="http://schemas.microsoft.com/office/drawing/2014/main" id="{1489A920-04CE-40A8-814D-FE2EAEC2DEE4}"/>
              </a:ext>
            </a:extLst>
          </p:cNvPr>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4650363" y="1259880"/>
            <a:ext cx="1219202" cy="1219202"/>
          </a:xfrm>
          <a:prstGeom prst="rect">
            <a:avLst/>
          </a:prstGeom>
        </p:spPr>
      </p:pic>
      <p:pic>
        <p:nvPicPr>
          <p:cNvPr id="25" name="Picture 24">
            <a:extLst>
              <a:ext uri="{FF2B5EF4-FFF2-40B4-BE49-F238E27FC236}">
                <a16:creationId xmlns:a16="http://schemas.microsoft.com/office/drawing/2014/main" id="{C02C2931-B7A7-4019-AE21-BA20274E8279}"/>
              </a:ext>
            </a:extLst>
          </p:cNvPr>
          <p:cNvPicPr>
            <a:picLocks noChangeAspect="1"/>
          </p:cNvPicPr>
          <p:nvPr/>
        </p:nvPicPr>
        <p:blipFill>
          <a:blip r:embed="rId50">
            <a:extLst>
              <a:ext uri="{28A0092B-C50C-407E-A947-70E740481C1C}">
                <a14:useLocalDpi xmlns:a14="http://schemas.microsoft.com/office/drawing/2010/main" val="0"/>
              </a:ext>
            </a:extLst>
          </a:blip>
          <a:stretch>
            <a:fillRect/>
          </a:stretch>
        </p:blipFill>
        <p:spPr>
          <a:xfrm>
            <a:off x="7987404" y="5316625"/>
            <a:ext cx="1273815" cy="1273815"/>
          </a:xfrm>
          <a:prstGeom prst="rect">
            <a:avLst/>
          </a:prstGeom>
        </p:spPr>
      </p:pic>
      <p:pic>
        <p:nvPicPr>
          <p:cNvPr id="29" name="Picture 28">
            <a:extLst>
              <a:ext uri="{FF2B5EF4-FFF2-40B4-BE49-F238E27FC236}">
                <a16:creationId xmlns:a16="http://schemas.microsoft.com/office/drawing/2014/main" id="{FE6A1F5A-4AA0-44F4-858B-1E9F391DD180}"/>
              </a:ext>
            </a:extLst>
          </p:cNvPr>
          <p:cNvPicPr>
            <a:picLocks noChangeAspect="1"/>
          </p:cNvPicPr>
          <p:nvPr/>
        </p:nvPicPr>
        <p:blipFill>
          <a:blip r:embed="rId51">
            <a:extLst>
              <a:ext uri="{28A0092B-C50C-407E-A947-70E740481C1C}">
                <a14:useLocalDpi xmlns:a14="http://schemas.microsoft.com/office/drawing/2010/main" val="0"/>
              </a:ext>
            </a:extLst>
          </a:blip>
          <a:stretch>
            <a:fillRect/>
          </a:stretch>
        </p:blipFill>
        <p:spPr>
          <a:xfrm>
            <a:off x="9594013" y="387859"/>
            <a:ext cx="717364" cy="717364"/>
          </a:xfrm>
          <a:prstGeom prst="rect">
            <a:avLst/>
          </a:prstGeom>
        </p:spPr>
      </p:pic>
      <p:pic>
        <p:nvPicPr>
          <p:cNvPr id="31" name="Picture 30">
            <a:extLst>
              <a:ext uri="{FF2B5EF4-FFF2-40B4-BE49-F238E27FC236}">
                <a16:creationId xmlns:a16="http://schemas.microsoft.com/office/drawing/2014/main" id="{ED7C2442-2944-488F-AC54-C5379D704189}"/>
              </a:ext>
            </a:extLst>
          </p:cNvPr>
          <p:cNvPicPr>
            <a:picLocks noChangeAspect="1"/>
          </p:cNvPicPr>
          <p:nvPr/>
        </p:nvPicPr>
        <p:blipFill>
          <a:blip r:embed="rId52">
            <a:extLst>
              <a:ext uri="{28A0092B-C50C-407E-A947-70E740481C1C}">
                <a14:useLocalDpi xmlns:a14="http://schemas.microsoft.com/office/drawing/2010/main" val="0"/>
              </a:ext>
            </a:extLst>
          </a:blip>
          <a:stretch>
            <a:fillRect/>
          </a:stretch>
        </p:blipFill>
        <p:spPr>
          <a:xfrm>
            <a:off x="3871386" y="2539710"/>
            <a:ext cx="1283031" cy="1283031"/>
          </a:xfrm>
          <a:prstGeom prst="rect">
            <a:avLst/>
          </a:prstGeom>
        </p:spPr>
      </p:pic>
      <p:pic>
        <p:nvPicPr>
          <p:cNvPr id="33" name="Picture 32">
            <a:extLst>
              <a:ext uri="{FF2B5EF4-FFF2-40B4-BE49-F238E27FC236}">
                <a16:creationId xmlns:a16="http://schemas.microsoft.com/office/drawing/2014/main" id="{8BE514CF-55EE-4708-8BD5-FD5BC64A0483}"/>
              </a:ext>
            </a:extLst>
          </p:cNvPr>
          <p:cNvPicPr>
            <a:picLocks noChangeAspect="1"/>
          </p:cNvPicPr>
          <p:nvPr/>
        </p:nvPicPr>
        <p:blipFill>
          <a:blip r:embed="rId53">
            <a:extLst>
              <a:ext uri="{28A0092B-C50C-407E-A947-70E740481C1C}">
                <a14:useLocalDpi xmlns:a14="http://schemas.microsoft.com/office/drawing/2010/main" val="0"/>
              </a:ext>
            </a:extLst>
          </a:blip>
          <a:stretch>
            <a:fillRect/>
          </a:stretch>
        </p:blipFill>
        <p:spPr>
          <a:xfrm>
            <a:off x="1616218" y="2450349"/>
            <a:ext cx="994144" cy="994144"/>
          </a:xfrm>
          <a:prstGeom prst="rect">
            <a:avLst/>
          </a:prstGeom>
        </p:spPr>
      </p:pic>
      <p:pic>
        <p:nvPicPr>
          <p:cNvPr id="37" name="Picture 36">
            <a:extLst>
              <a:ext uri="{FF2B5EF4-FFF2-40B4-BE49-F238E27FC236}">
                <a16:creationId xmlns:a16="http://schemas.microsoft.com/office/drawing/2014/main" id="{7FD794C5-3D0E-492B-AEC8-3726331F96CC}"/>
              </a:ext>
            </a:extLst>
          </p:cNvPr>
          <p:cNvPicPr>
            <a:picLocks noChangeAspect="1"/>
          </p:cNvPicPr>
          <p:nvPr/>
        </p:nvPicPr>
        <p:blipFill>
          <a:blip r:embed="rId54">
            <a:extLst>
              <a:ext uri="{28A0092B-C50C-407E-A947-70E740481C1C}">
                <a14:useLocalDpi xmlns:a14="http://schemas.microsoft.com/office/drawing/2010/main" val="0"/>
              </a:ext>
            </a:extLst>
          </a:blip>
          <a:stretch>
            <a:fillRect/>
          </a:stretch>
        </p:blipFill>
        <p:spPr>
          <a:xfrm>
            <a:off x="958152" y="4889802"/>
            <a:ext cx="1341954" cy="1341954"/>
          </a:xfrm>
          <a:prstGeom prst="rect">
            <a:avLst/>
          </a:prstGeom>
        </p:spPr>
      </p:pic>
      <p:pic>
        <p:nvPicPr>
          <p:cNvPr id="39" name="Picture 38">
            <a:extLst>
              <a:ext uri="{FF2B5EF4-FFF2-40B4-BE49-F238E27FC236}">
                <a16:creationId xmlns:a16="http://schemas.microsoft.com/office/drawing/2014/main" id="{60F2AB99-1F4F-4FFC-ACF6-AFBE39AC4C80}"/>
              </a:ext>
            </a:extLst>
          </p:cNvPr>
          <p:cNvPicPr>
            <a:picLocks noChangeAspect="1"/>
          </p:cNvPicPr>
          <p:nvPr/>
        </p:nvPicPr>
        <p:blipFill>
          <a:blip r:embed="rId55">
            <a:extLst>
              <a:ext uri="{28A0092B-C50C-407E-A947-70E740481C1C}">
                <a14:useLocalDpi xmlns:a14="http://schemas.microsoft.com/office/drawing/2010/main" val="0"/>
              </a:ext>
            </a:extLst>
          </a:blip>
          <a:stretch>
            <a:fillRect/>
          </a:stretch>
        </p:blipFill>
        <p:spPr>
          <a:xfrm>
            <a:off x="2018237" y="1004504"/>
            <a:ext cx="1107703" cy="1107703"/>
          </a:xfrm>
          <a:prstGeom prst="rect">
            <a:avLst/>
          </a:prstGeom>
        </p:spPr>
      </p:pic>
      <p:pic>
        <p:nvPicPr>
          <p:cNvPr id="89" name="Picture 88">
            <a:extLst>
              <a:ext uri="{FF2B5EF4-FFF2-40B4-BE49-F238E27FC236}">
                <a16:creationId xmlns:a16="http://schemas.microsoft.com/office/drawing/2014/main" id="{33FB0654-8161-46BA-8ECF-9F28936F9C42}"/>
              </a:ext>
            </a:extLst>
          </p:cNvPr>
          <p:cNvPicPr>
            <a:picLocks noChangeAspect="1"/>
          </p:cNvPicPr>
          <p:nvPr/>
        </p:nvPicPr>
        <p:blipFill>
          <a:blip r:embed="rId56">
            <a:extLst>
              <a:ext uri="{28A0092B-C50C-407E-A947-70E740481C1C}">
                <a14:useLocalDpi xmlns:a14="http://schemas.microsoft.com/office/drawing/2010/main" val="0"/>
              </a:ext>
            </a:extLst>
          </a:blip>
          <a:stretch>
            <a:fillRect/>
          </a:stretch>
        </p:blipFill>
        <p:spPr>
          <a:xfrm>
            <a:off x="8485857" y="2390967"/>
            <a:ext cx="1418342" cy="1418342"/>
          </a:xfrm>
          <a:prstGeom prst="rect">
            <a:avLst/>
          </a:prstGeom>
        </p:spPr>
      </p:pic>
      <p:pic>
        <p:nvPicPr>
          <p:cNvPr id="94" name="Picture 93">
            <a:extLst>
              <a:ext uri="{FF2B5EF4-FFF2-40B4-BE49-F238E27FC236}">
                <a16:creationId xmlns:a16="http://schemas.microsoft.com/office/drawing/2014/main" id="{5193EB54-164C-4577-840A-0ED00FB14B9E}"/>
              </a:ext>
            </a:extLst>
          </p:cNvPr>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a:off x="9602969" y="4565363"/>
            <a:ext cx="970893" cy="970893"/>
          </a:xfrm>
          <a:prstGeom prst="rect">
            <a:avLst/>
          </a:prstGeom>
        </p:spPr>
      </p:pic>
      <p:pic>
        <p:nvPicPr>
          <p:cNvPr id="96" name="Picture 95">
            <a:extLst>
              <a:ext uri="{FF2B5EF4-FFF2-40B4-BE49-F238E27FC236}">
                <a16:creationId xmlns:a16="http://schemas.microsoft.com/office/drawing/2014/main" id="{895F8591-B896-48F9-A998-B72C4AD6C914}"/>
              </a:ext>
            </a:extLst>
          </p:cNvPr>
          <p:cNvPicPr>
            <a:picLocks noChangeAspect="1"/>
          </p:cNvPicPr>
          <p:nvPr/>
        </p:nvPicPr>
        <p:blipFill>
          <a:blip r:embed="rId58">
            <a:extLst>
              <a:ext uri="{28A0092B-C50C-407E-A947-70E740481C1C}">
                <a14:useLocalDpi xmlns:a14="http://schemas.microsoft.com/office/drawing/2010/main" val="0"/>
              </a:ext>
            </a:extLst>
          </a:blip>
          <a:stretch>
            <a:fillRect/>
          </a:stretch>
        </p:blipFill>
        <p:spPr>
          <a:xfrm>
            <a:off x="7314477" y="3132522"/>
            <a:ext cx="1219202" cy="1219202"/>
          </a:xfrm>
          <a:prstGeom prst="rect">
            <a:avLst/>
          </a:prstGeom>
        </p:spPr>
      </p:pic>
      <p:pic>
        <p:nvPicPr>
          <p:cNvPr id="98" name="Picture 97">
            <a:extLst>
              <a:ext uri="{FF2B5EF4-FFF2-40B4-BE49-F238E27FC236}">
                <a16:creationId xmlns:a16="http://schemas.microsoft.com/office/drawing/2014/main" id="{0E711302-59D3-49CE-B102-73FA770FABFD}"/>
              </a:ext>
            </a:extLst>
          </p:cNvPr>
          <p:cNvPicPr>
            <a:picLocks noChangeAspect="1"/>
          </p:cNvPicPr>
          <p:nvPr/>
        </p:nvPicPr>
        <p:blipFill>
          <a:blip r:embed="rId59">
            <a:extLst>
              <a:ext uri="{28A0092B-C50C-407E-A947-70E740481C1C}">
                <a14:useLocalDpi xmlns:a14="http://schemas.microsoft.com/office/drawing/2010/main" val="0"/>
              </a:ext>
            </a:extLst>
          </a:blip>
          <a:stretch>
            <a:fillRect/>
          </a:stretch>
        </p:blipFill>
        <p:spPr>
          <a:xfrm>
            <a:off x="7996943" y="3809309"/>
            <a:ext cx="1527456" cy="1527456"/>
          </a:xfrm>
          <a:prstGeom prst="rect">
            <a:avLst/>
          </a:prstGeom>
        </p:spPr>
      </p:pic>
      <p:pic>
        <p:nvPicPr>
          <p:cNvPr id="7" name="Picture 6">
            <a:extLst>
              <a:ext uri="{FF2B5EF4-FFF2-40B4-BE49-F238E27FC236}">
                <a16:creationId xmlns:a16="http://schemas.microsoft.com/office/drawing/2014/main" id="{31497338-7B6A-41A3-A5C4-8A13132CD99E}"/>
              </a:ext>
            </a:extLst>
          </p:cNvPr>
          <p:cNvPicPr>
            <a:picLocks noChangeAspect="1"/>
          </p:cNvPicPr>
          <p:nvPr/>
        </p:nvPicPr>
        <p:blipFill>
          <a:blip r:embed="rId60">
            <a:extLst>
              <a:ext uri="{28A0092B-C50C-407E-A947-70E740481C1C}">
                <a14:useLocalDpi xmlns:a14="http://schemas.microsoft.com/office/drawing/2010/main" val="0"/>
              </a:ext>
            </a:extLst>
          </a:blip>
          <a:stretch>
            <a:fillRect/>
          </a:stretch>
        </p:blipFill>
        <p:spPr>
          <a:xfrm>
            <a:off x="617739" y="2616359"/>
            <a:ext cx="620242" cy="189801"/>
          </a:xfrm>
          <a:prstGeom prst="rect">
            <a:avLst/>
          </a:prstGeom>
        </p:spPr>
      </p:pic>
      <p:pic>
        <p:nvPicPr>
          <p:cNvPr id="12" name="Picture 11">
            <a:extLst>
              <a:ext uri="{FF2B5EF4-FFF2-40B4-BE49-F238E27FC236}">
                <a16:creationId xmlns:a16="http://schemas.microsoft.com/office/drawing/2014/main" id="{CAA354B6-D693-495E-83A0-A6F218335F27}"/>
              </a:ext>
            </a:extLst>
          </p:cNvPr>
          <p:cNvPicPr>
            <a:picLocks noChangeAspect="1"/>
          </p:cNvPicPr>
          <p:nvPr/>
        </p:nvPicPr>
        <p:blipFill>
          <a:blip r:embed="rId61">
            <a:extLst>
              <a:ext uri="{28A0092B-C50C-407E-A947-70E740481C1C}">
                <a14:useLocalDpi xmlns:a14="http://schemas.microsoft.com/office/drawing/2010/main" val="0"/>
              </a:ext>
            </a:extLst>
          </a:blip>
          <a:stretch>
            <a:fillRect/>
          </a:stretch>
        </p:blipFill>
        <p:spPr>
          <a:xfrm>
            <a:off x="6978975" y="493504"/>
            <a:ext cx="1093268" cy="474478"/>
          </a:xfrm>
          <a:prstGeom prst="rect">
            <a:avLst/>
          </a:prstGeom>
        </p:spPr>
      </p:pic>
      <p:pic>
        <p:nvPicPr>
          <p:cNvPr id="15" name="Picture 14">
            <a:extLst>
              <a:ext uri="{FF2B5EF4-FFF2-40B4-BE49-F238E27FC236}">
                <a16:creationId xmlns:a16="http://schemas.microsoft.com/office/drawing/2014/main" id="{FD2A4204-BAA8-434F-97CD-7AD884BADE06}"/>
              </a:ext>
            </a:extLst>
          </p:cNvPr>
          <p:cNvPicPr>
            <a:picLocks noChangeAspect="1"/>
          </p:cNvPicPr>
          <p:nvPr/>
        </p:nvPicPr>
        <p:blipFill>
          <a:blip r:embed="rId62">
            <a:extLst>
              <a:ext uri="{28A0092B-C50C-407E-A947-70E740481C1C}">
                <a14:useLocalDpi xmlns:a14="http://schemas.microsoft.com/office/drawing/2010/main" val="0"/>
              </a:ext>
            </a:extLst>
          </a:blip>
          <a:stretch>
            <a:fillRect/>
          </a:stretch>
        </p:blipFill>
        <p:spPr>
          <a:xfrm>
            <a:off x="5548094" y="5500920"/>
            <a:ext cx="1121071" cy="541975"/>
          </a:xfrm>
          <a:prstGeom prst="rect">
            <a:avLst/>
          </a:prstGeom>
        </p:spPr>
      </p:pic>
      <p:pic>
        <p:nvPicPr>
          <p:cNvPr id="19" name="Picture 18">
            <a:extLst>
              <a:ext uri="{FF2B5EF4-FFF2-40B4-BE49-F238E27FC236}">
                <a16:creationId xmlns:a16="http://schemas.microsoft.com/office/drawing/2014/main" id="{DD6FF140-7EDA-4035-950B-1962F33131F3}"/>
              </a:ext>
            </a:extLst>
          </p:cNvPr>
          <p:cNvPicPr>
            <a:picLocks noChangeAspect="1"/>
          </p:cNvPicPr>
          <p:nvPr/>
        </p:nvPicPr>
        <p:blipFill>
          <a:blip r:embed="rId63">
            <a:extLst>
              <a:ext uri="{28A0092B-C50C-407E-A947-70E740481C1C}">
                <a14:useLocalDpi xmlns:a14="http://schemas.microsoft.com/office/drawing/2010/main" val="0"/>
              </a:ext>
            </a:extLst>
          </a:blip>
          <a:stretch>
            <a:fillRect/>
          </a:stretch>
        </p:blipFill>
        <p:spPr>
          <a:xfrm>
            <a:off x="6112174" y="1461046"/>
            <a:ext cx="678842" cy="813793"/>
          </a:xfrm>
          <a:prstGeom prst="rect">
            <a:avLst/>
          </a:prstGeom>
        </p:spPr>
      </p:pic>
      <p:pic>
        <p:nvPicPr>
          <p:cNvPr id="28" name="Picture 27">
            <a:extLst>
              <a:ext uri="{FF2B5EF4-FFF2-40B4-BE49-F238E27FC236}">
                <a16:creationId xmlns:a16="http://schemas.microsoft.com/office/drawing/2014/main" id="{2C74AF6B-5C7E-4CDA-842C-BC2E58B74145}"/>
              </a:ext>
            </a:extLst>
          </p:cNvPr>
          <p:cNvPicPr>
            <a:picLocks noChangeAspect="1"/>
          </p:cNvPicPr>
          <p:nvPr/>
        </p:nvPicPr>
        <p:blipFill>
          <a:blip r:embed="rId64">
            <a:extLst>
              <a:ext uri="{28A0092B-C50C-407E-A947-70E740481C1C}">
                <a14:useLocalDpi xmlns:a14="http://schemas.microsoft.com/office/drawing/2010/main" val="0"/>
              </a:ext>
            </a:extLst>
          </a:blip>
          <a:stretch>
            <a:fillRect/>
          </a:stretch>
        </p:blipFill>
        <p:spPr>
          <a:xfrm>
            <a:off x="10283998" y="5611615"/>
            <a:ext cx="1615151" cy="496201"/>
          </a:xfrm>
          <a:prstGeom prst="rect">
            <a:avLst/>
          </a:prstGeom>
        </p:spPr>
      </p:pic>
      <p:pic>
        <p:nvPicPr>
          <p:cNvPr id="11" name="Picture 10" descr="A picture containing animal&#10;&#10;Description automatically generated">
            <a:extLst>
              <a:ext uri="{FF2B5EF4-FFF2-40B4-BE49-F238E27FC236}">
                <a16:creationId xmlns:a16="http://schemas.microsoft.com/office/drawing/2014/main" id="{5EC2EBBA-ED64-4F4C-BB99-3B482E45299B}"/>
              </a:ext>
            </a:extLst>
          </p:cNvPr>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237822" y="5207290"/>
            <a:ext cx="790333" cy="684540"/>
          </a:xfrm>
          <a:prstGeom prst="rect">
            <a:avLst/>
          </a:prstGeom>
        </p:spPr>
      </p:pic>
      <p:pic>
        <p:nvPicPr>
          <p:cNvPr id="17" name="Picture 16" descr="A close up of a sign&#10;&#10;Description automatically generated">
            <a:extLst>
              <a:ext uri="{FF2B5EF4-FFF2-40B4-BE49-F238E27FC236}">
                <a16:creationId xmlns:a16="http://schemas.microsoft.com/office/drawing/2014/main" id="{80025F99-893E-42FD-94E8-FAB575740912}"/>
              </a:ext>
            </a:extLst>
          </p:cNvPr>
          <p:cNvPicPr>
            <a:picLocks noChangeAspect="1"/>
          </p:cNvPicPr>
          <p:nvPr/>
        </p:nvPicPr>
        <p:blipFill>
          <a:blip r:embed="rId66">
            <a:extLst>
              <a:ext uri="{28A0092B-C50C-407E-A947-70E740481C1C}">
                <a14:useLocalDpi xmlns:a14="http://schemas.microsoft.com/office/drawing/2010/main" val="0"/>
              </a:ext>
            </a:extLst>
          </a:blip>
          <a:stretch>
            <a:fillRect/>
          </a:stretch>
        </p:blipFill>
        <p:spPr>
          <a:xfrm>
            <a:off x="7152392" y="4186688"/>
            <a:ext cx="875751" cy="855317"/>
          </a:xfrm>
          <a:prstGeom prst="rect">
            <a:avLst/>
          </a:prstGeom>
        </p:spPr>
      </p:pic>
      <p:pic>
        <p:nvPicPr>
          <p:cNvPr id="21" name="Picture 20" descr="A close up of a logo&#10;&#10;Description automatically generated">
            <a:extLst>
              <a:ext uri="{FF2B5EF4-FFF2-40B4-BE49-F238E27FC236}">
                <a16:creationId xmlns:a16="http://schemas.microsoft.com/office/drawing/2014/main" id="{F670C3E1-A2D0-4E26-8C12-212EE5CCADF5}"/>
              </a:ext>
            </a:extLst>
          </p:cNvPr>
          <p:cNvPicPr>
            <a:picLocks noChangeAspect="1"/>
          </p:cNvPicPr>
          <p:nvPr/>
        </p:nvPicPr>
        <p:blipFill>
          <a:blip r:embed="rId67">
            <a:extLst>
              <a:ext uri="{28A0092B-C50C-407E-A947-70E740481C1C}">
                <a14:useLocalDpi xmlns:a14="http://schemas.microsoft.com/office/drawing/2010/main" val="0"/>
              </a:ext>
            </a:extLst>
          </a:blip>
          <a:stretch>
            <a:fillRect/>
          </a:stretch>
        </p:blipFill>
        <p:spPr>
          <a:xfrm>
            <a:off x="3109663" y="1190591"/>
            <a:ext cx="495093" cy="495093"/>
          </a:xfrm>
          <a:prstGeom prst="rect">
            <a:avLst/>
          </a:prstGeom>
        </p:spPr>
      </p:pic>
      <p:pic>
        <p:nvPicPr>
          <p:cNvPr id="30" name="Picture 29">
            <a:extLst>
              <a:ext uri="{FF2B5EF4-FFF2-40B4-BE49-F238E27FC236}">
                <a16:creationId xmlns:a16="http://schemas.microsoft.com/office/drawing/2014/main" id="{397F0C66-B92A-4777-A9C9-1CC7946FE4EE}"/>
              </a:ext>
            </a:extLst>
          </p:cNvPr>
          <p:cNvPicPr>
            <a:picLocks noChangeAspect="1"/>
          </p:cNvPicPr>
          <p:nvPr/>
        </p:nvPicPr>
        <p:blipFill>
          <a:blip r:embed="rId68">
            <a:extLst>
              <a:ext uri="{28A0092B-C50C-407E-A947-70E740481C1C}">
                <a14:useLocalDpi xmlns:a14="http://schemas.microsoft.com/office/drawing/2010/main" val="0"/>
              </a:ext>
            </a:extLst>
          </a:blip>
          <a:stretch>
            <a:fillRect/>
          </a:stretch>
        </p:blipFill>
        <p:spPr>
          <a:xfrm>
            <a:off x="6432803" y="3889035"/>
            <a:ext cx="619125" cy="685800"/>
          </a:xfrm>
          <a:prstGeom prst="rect">
            <a:avLst/>
          </a:prstGeom>
        </p:spPr>
      </p:pic>
      <p:pic>
        <p:nvPicPr>
          <p:cNvPr id="34" name="Picture 33">
            <a:extLst>
              <a:ext uri="{FF2B5EF4-FFF2-40B4-BE49-F238E27FC236}">
                <a16:creationId xmlns:a16="http://schemas.microsoft.com/office/drawing/2014/main" id="{6E40A4D9-DE2F-46B8-890A-D3AD6954877F}"/>
              </a:ext>
            </a:extLst>
          </p:cNvPr>
          <p:cNvPicPr>
            <a:picLocks noChangeAspect="1"/>
          </p:cNvPicPr>
          <p:nvPr/>
        </p:nvPicPr>
        <p:blipFill>
          <a:blip r:embed="rId69">
            <a:extLst>
              <a:ext uri="{28A0092B-C50C-407E-A947-70E740481C1C}">
                <a14:useLocalDpi xmlns:a14="http://schemas.microsoft.com/office/drawing/2010/main" val="0"/>
              </a:ext>
            </a:extLst>
          </a:blip>
          <a:stretch>
            <a:fillRect/>
          </a:stretch>
        </p:blipFill>
        <p:spPr>
          <a:xfrm>
            <a:off x="3225732" y="5390667"/>
            <a:ext cx="606353" cy="606353"/>
          </a:xfrm>
          <a:prstGeom prst="rect">
            <a:avLst/>
          </a:prstGeom>
        </p:spPr>
      </p:pic>
      <p:pic>
        <p:nvPicPr>
          <p:cNvPr id="36" name="Picture 35" descr="A picture containing clipart&#10;&#10;Description automatically generated">
            <a:extLst>
              <a:ext uri="{FF2B5EF4-FFF2-40B4-BE49-F238E27FC236}">
                <a16:creationId xmlns:a16="http://schemas.microsoft.com/office/drawing/2014/main" id="{1B6FE156-AA65-4576-AB00-6AEA32E5CDA8}"/>
              </a:ext>
            </a:extLst>
          </p:cNvPr>
          <p:cNvPicPr>
            <a:picLocks noChangeAspect="1"/>
          </p:cNvPicPr>
          <p:nvPr/>
        </p:nvPicPr>
        <p:blipFill>
          <a:blip r:embed="rId70">
            <a:extLst>
              <a:ext uri="{28A0092B-C50C-407E-A947-70E740481C1C}">
                <a14:useLocalDpi xmlns:a14="http://schemas.microsoft.com/office/drawing/2010/main" val="0"/>
              </a:ext>
            </a:extLst>
          </a:blip>
          <a:stretch>
            <a:fillRect/>
          </a:stretch>
        </p:blipFill>
        <p:spPr>
          <a:xfrm>
            <a:off x="5173605" y="809416"/>
            <a:ext cx="1228176" cy="279606"/>
          </a:xfrm>
          <a:prstGeom prst="rect">
            <a:avLst/>
          </a:prstGeom>
        </p:spPr>
      </p:pic>
      <p:pic>
        <p:nvPicPr>
          <p:cNvPr id="41" name="Picture 40">
            <a:extLst>
              <a:ext uri="{FF2B5EF4-FFF2-40B4-BE49-F238E27FC236}">
                <a16:creationId xmlns:a16="http://schemas.microsoft.com/office/drawing/2014/main" id="{3FDCDD67-0B60-4D24-996A-47AA744715EE}"/>
              </a:ext>
            </a:extLst>
          </p:cNvPr>
          <p:cNvPicPr>
            <a:picLocks noChangeAspect="1"/>
          </p:cNvPicPr>
          <p:nvPr/>
        </p:nvPicPr>
        <p:blipFill>
          <a:blip r:embed="rId71">
            <a:extLst>
              <a:ext uri="{28A0092B-C50C-407E-A947-70E740481C1C}">
                <a14:useLocalDpi xmlns:a14="http://schemas.microsoft.com/office/drawing/2010/main" val="0"/>
              </a:ext>
            </a:extLst>
          </a:blip>
          <a:stretch>
            <a:fillRect/>
          </a:stretch>
        </p:blipFill>
        <p:spPr>
          <a:xfrm>
            <a:off x="4004285" y="3453378"/>
            <a:ext cx="646078" cy="529425"/>
          </a:xfrm>
          <a:prstGeom prst="rect">
            <a:avLst/>
          </a:prstGeom>
        </p:spPr>
      </p:pic>
      <p:pic>
        <p:nvPicPr>
          <p:cNvPr id="52" name="Picture 51">
            <a:extLst>
              <a:ext uri="{FF2B5EF4-FFF2-40B4-BE49-F238E27FC236}">
                <a16:creationId xmlns:a16="http://schemas.microsoft.com/office/drawing/2014/main" id="{07E9F136-EADB-485B-8227-FD82679B211E}"/>
              </a:ext>
            </a:extLst>
          </p:cNvPr>
          <p:cNvPicPr>
            <a:picLocks noChangeAspect="1"/>
          </p:cNvPicPr>
          <p:nvPr/>
        </p:nvPicPr>
        <p:blipFill>
          <a:blip r:embed="rId72">
            <a:extLst>
              <a:ext uri="{28A0092B-C50C-407E-A947-70E740481C1C}">
                <a14:useLocalDpi xmlns:a14="http://schemas.microsoft.com/office/drawing/2010/main" val="0"/>
              </a:ext>
            </a:extLst>
          </a:blip>
          <a:stretch>
            <a:fillRect/>
          </a:stretch>
        </p:blipFill>
        <p:spPr>
          <a:xfrm>
            <a:off x="2925343" y="3376140"/>
            <a:ext cx="671537" cy="658926"/>
          </a:xfrm>
          <a:prstGeom prst="rect">
            <a:avLst/>
          </a:prstGeom>
        </p:spPr>
      </p:pic>
      <p:sp>
        <p:nvSpPr>
          <p:cNvPr id="74" name="TextBox 73">
            <a:extLst>
              <a:ext uri="{FF2B5EF4-FFF2-40B4-BE49-F238E27FC236}">
                <a16:creationId xmlns:a16="http://schemas.microsoft.com/office/drawing/2014/main" id="{74C8670A-99C0-4989-856B-15B3881CDF79}"/>
              </a:ext>
            </a:extLst>
          </p:cNvPr>
          <p:cNvSpPr txBox="1"/>
          <p:nvPr/>
        </p:nvSpPr>
        <p:spPr>
          <a:xfrm>
            <a:off x="2805822" y="6218493"/>
            <a:ext cx="6583653" cy="458069"/>
          </a:xfrm>
          <a:prstGeom prst="rect">
            <a:avLst/>
          </a:prstGeom>
          <a:blipFill dpi="0" rotWithShape="0">
            <a:blip r:embed="rId73"/>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About 40% in SA, 50% Interstate and 10% overseas</a:t>
            </a:r>
          </a:p>
        </p:txBody>
      </p:sp>
      <p:pic>
        <p:nvPicPr>
          <p:cNvPr id="10" name="Picture 9" descr="A picture containing drawing&#10;&#10;Description automatically generated">
            <a:extLst>
              <a:ext uri="{FF2B5EF4-FFF2-40B4-BE49-F238E27FC236}">
                <a16:creationId xmlns:a16="http://schemas.microsoft.com/office/drawing/2014/main" id="{9A4B2D5E-B4C4-4097-96BA-D14E2EE72BDC}"/>
              </a:ext>
            </a:extLst>
          </p:cNvPr>
          <p:cNvPicPr>
            <a:picLocks noChangeAspect="1"/>
          </p:cNvPicPr>
          <p:nvPr/>
        </p:nvPicPr>
        <p:blipFill>
          <a:blip r:embed="rId74">
            <a:extLst>
              <a:ext uri="{28A0092B-C50C-407E-A947-70E740481C1C}">
                <a14:useLocalDpi xmlns:a14="http://schemas.microsoft.com/office/drawing/2010/main" val="0"/>
              </a:ext>
            </a:extLst>
          </a:blip>
          <a:stretch>
            <a:fillRect/>
          </a:stretch>
        </p:blipFill>
        <p:spPr>
          <a:xfrm>
            <a:off x="182606" y="1850329"/>
            <a:ext cx="1107703" cy="345294"/>
          </a:xfrm>
          <a:prstGeom prst="rect">
            <a:avLst/>
          </a:prstGeom>
        </p:spPr>
      </p:pic>
    </p:spTree>
    <p:extLst>
      <p:ext uri="{BB962C8B-B14F-4D97-AF65-F5344CB8AC3E}">
        <p14:creationId xmlns:p14="http://schemas.microsoft.com/office/powerpoint/2010/main" val="3492407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down)">
                                      <p:cBhvr>
                                        <p:cTn id="7" dur="2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FFC88-14CF-4B5C-A7F9-5CD5B9BED622}"/>
              </a:ext>
            </a:extLst>
          </p:cNvPr>
          <p:cNvSpPr>
            <a:spLocks noGrp="1"/>
          </p:cNvSpPr>
          <p:nvPr>
            <p:ph type="title"/>
          </p:nvPr>
        </p:nvSpPr>
        <p:spPr/>
        <p:txBody>
          <a:bodyPr/>
          <a:lstStyle/>
          <a:p>
            <a:r>
              <a:rPr lang="en-AU" dirty="0"/>
              <a:t>Background/Context </a:t>
            </a:r>
          </a:p>
        </p:txBody>
      </p:sp>
      <p:sp>
        <p:nvSpPr>
          <p:cNvPr id="3" name="Text Placeholder 2">
            <a:extLst>
              <a:ext uri="{FF2B5EF4-FFF2-40B4-BE49-F238E27FC236}">
                <a16:creationId xmlns:a16="http://schemas.microsoft.com/office/drawing/2014/main" id="{DC3E57B2-E6B2-4E7E-9AF0-1377E77D3ECD}"/>
              </a:ext>
            </a:extLst>
          </p:cNvPr>
          <p:cNvSpPr>
            <a:spLocks noGrp="1"/>
          </p:cNvSpPr>
          <p:nvPr>
            <p:ph type="body" sz="quarter" idx="12"/>
          </p:nvPr>
        </p:nvSpPr>
        <p:spPr/>
        <p:txBody>
          <a:bodyPr/>
          <a:lstStyle/>
          <a:p>
            <a:r>
              <a:rPr lang="en-AU" dirty="0"/>
              <a:t>Digital Transformation Globally</a:t>
            </a:r>
          </a:p>
        </p:txBody>
      </p:sp>
    </p:spTree>
    <p:extLst>
      <p:ext uri="{BB962C8B-B14F-4D97-AF65-F5344CB8AC3E}">
        <p14:creationId xmlns:p14="http://schemas.microsoft.com/office/powerpoint/2010/main" val="31786817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05A420-0694-48AB-AA36-712311D4F966}"/>
              </a:ext>
            </a:extLst>
          </p:cNvPr>
          <p:cNvSpPr>
            <a:spLocks noGrp="1"/>
          </p:cNvSpPr>
          <p:nvPr>
            <p:ph type="title"/>
          </p:nvPr>
        </p:nvSpPr>
        <p:spPr/>
        <p:txBody>
          <a:bodyPr/>
          <a:lstStyle/>
          <a:p>
            <a:endParaRPr lang="en-AU"/>
          </a:p>
        </p:txBody>
      </p:sp>
      <p:sp>
        <p:nvSpPr>
          <p:cNvPr id="3" name="Slide Number Placeholder 2">
            <a:extLst>
              <a:ext uri="{FF2B5EF4-FFF2-40B4-BE49-F238E27FC236}">
                <a16:creationId xmlns:a16="http://schemas.microsoft.com/office/drawing/2014/main" id="{FA6BA4E2-3451-4EF8-8F1F-B9E6FF83A6A8}"/>
              </a:ext>
            </a:extLst>
          </p:cNvPr>
          <p:cNvSpPr>
            <a:spLocks noGrp="1"/>
          </p:cNvSpPr>
          <p:nvPr>
            <p:ph type="sldNum" sz="quarter" idx="11"/>
          </p:nvPr>
        </p:nvSpPr>
        <p:spPr/>
        <p:txBody>
          <a:bodyPr/>
          <a:lstStyle/>
          <a:p>
            <a:fld id="{CA714419-7DF5-46A5-9C0B-5D62F50B7F14}" type="slidenum">
              <a:rPr lang="en-AU" smtClean="0"/>
              <a:pPr/>
              <a:t>7</a:t>
            </a:fld>
            <a:endParaRPr lang="en-AU"/>
          </a:p>
        </p:txBody>
      </p:sp>
      <p:sp>
        <p:nvSpPr>
          <p:cNvPr id="6" name="Text Placeholder 5">
            <a:extLst>
              <a:ext uri="{FF2B5EF4-FFF2-40B4-BE49-F238E27FC236}">
                <a16:creationId xmlns:a16="http://schemas.microsoft.com/office/drawing/2014/main" id="{631CC9BB-4908-47D6-BCD4-24849DE5F8EA}"/>
              </a:ext>
            </a:extLst>
          </p:cNvPr>
          <p:cNvSpPr>
            <a:spLocks noGrp="1"/>
          </p:cNvSpPr>
          <p:nvPr>
            <p:ph type="body" sz="quarter" idx="12"/>
          </p:nvPr>
        </p:nvSpPr>
        <p:spPr/>
        <p:txBody>
          <a:bodyPr/>
          <a:lstStyle/>
          <a:p>
            <a:endParaRPr lang="en-AU"/>
          </a:p>
        </p:txBody>
      </p:sp>
      <p:pic>
        <p:nvPicPr>
          <p:cNvPr id="8" name="Picture 7" descr="A screenshot of a cell phone&#10;&#10;Description automatically generated">
            <a:extLst>
              <a:ext uri="{FF2B5EF4-FFF2-40B4-BE49-F238E27FC236}">
                <a16:creationId xmlns:a16="http://schemas.microsoft.com/office/drawing/2014/main" id="{DBF88C37-4CA4-4AD6-9847-1506BEF897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004" y="155936"/>
            <a:ext cx="10616582" cy="5976000"/>
          </a:xfrm>
          <a:prstGeom prst="rect">
            <a:avLst/>
          </a:prstGeom>
        </p:spPr>
      </p:pic>
      <p:sp>
        <p:nvSpPr>
          <p:cNvPr id="7" name="TextBox 6">
            <a:extLst>
              <a:ext uri="{FF2B5EF4-FFF2-40B4-BE49-F238E27FC236}">
                <a16:creationId xmlns:a16="http://schemas.microsoft.com/office/drawing/2014/main" id="{8EABB391-CF0E-4FDA-B828-9B4288AA7CD3}"/>
              </a:ext>
            </a:extLst>
          </p:cNvPr>
          <p:cNvSpPr txBox="1"/>
          <p:nvPr/>
        </p:nvSpPr>
        <p:spPr>
          <a:xfrm>
            <a:off x="1054459" y="6217200"/>
            <a:ext cx="10080000" cy="458069"/>
          </a:xfrm>
          <a:prstGeom prst="rect">
            <a:avLst/>
          </a:prstGeom>
          <a:blipFill dpi="0" rotWithShape="0">
            <a:blip r:embed="rId4"/>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600" dirty="0">
                <a:solidFill>
                  <a:srgbClr val="FFAB66"/>
                </a:solidFill>
                <a:latin typeface="Arial" panose="020B0604020202020204" pitchFamily="34" charset="0"/>
                <a:cs typeface="Arial" panose="020B0604020202020204" pitchFamily="34" charset="0"/>
              </a:rPr>
              <a:t>$1.2 Trillion is the equivalent of Australia’s GDP or just over 6% of the USA GDP</a:t>
            </a:r>
            <a:endParaRPr lang="en-AU" sz="1600" dirty="0">
              <a:solidFill>
                <a:schemeClr val="bg1"/>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E4447EAF-F96B-4C8D-AE02-83ABB5EB74E8}"/>
              </a:ext>
            </a:extLst>
          </p:cNvPr>
          <p:cNvSpPr/>
          <p:nvPr/>
        </p:nvSpPr>
        <p:spPr>
          <a:xfrm>
            <a:off x="7606513" y="5855346"/>
            <a:ext cx="2573268" cy="1956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630605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05A420-0694-48AB-AA36-712311D4F966}"/>
              </a:ext>
            </a:extLst>
          </p:cNvPr>
          <p:cNvSpPr>
            <a:spLocks noGrp="1"/>
          </p:cNvSpPr>
          <p:nvPr>
            <p:ph type="title"/>
          </p:nvPr>
        </p:nvSpPr>
        <p:spPr/>
        <p:txBody>
          <a:bodyPr/>
          <a:lstStyle/>
          <a:p>
            <a:endParaRPr lang="en-AU"/>
          </a:p>
        </p:txBody>
      </p:sp>
      <p:sp>
        <p:nvSpPr>
          <p:cNvPr id="3" name="Slide Number Placeholder 2">
            <a:extLst>
              <a:ext uri="{FF2B5EF4-FFF2-40B4-BE49-F238E27FC236}">
                <a16:creationId xmlns:a16="http://schemas.microsoft.com/office/drawing/2014/main" id="{FA6BA4E2-3451-4EF8-8F1F-B9E6FF83A6A8}"/>
              </a:ext>
            </a:extLst>
          </p:cNvPr>
          <p:cNvSpPr>
            <a:spLocks noGrp="1"/>
          </p:cNvSpPr>
          <p:nvPr>
            <p:ph type="sldNum" sz="quarter" idx="11"/>
          </p:nvPr>
        </p:nvSpPr>
        <p:spPr/>
        <p:txBody>
          <a:bodyPr/>
          <a:lstStyle/>
          <a:p>
            <a:fld id="{CA714419-7DF5-46A5-9C0B-5D62F50B7F14}" type="slidenum">
              <a:rPr lang="en-AU" smtClean="0"/>
              <a:pPr/>
              <a:t>8</a:t>
            </a:fld>
            <a:endParaRPr lang="en-AU"/>
          </a:p>
        </p:txBody>
      </p:sp>
      <p:sp>
        <p:nvSpPr>
          <p:cNvPr id="6" name="Text Placeholder 5">
            <a:extLst>
              <a:ext uri="{FF2B5EF4-FFF2-40B4-BE49-F238E27FC236}">
                <a16:creationId xmlns:a16="http://schemas.microsoft.com/office/drawing/2014/main" id="{631CC9BB-4908-47D6-BCD4-24849DE5F8EA}"/>
              </a:ext>
            </a:extLst>
          </p:cNvPr>
          <p:cNvSpPr>
            <a:spLocks noGrp="1"/>
          </p:cNvSpPr>
          <p:nvPr>
            <p:ph type="body" sz="quarter" idx="12"/>
          </p:nvPr>
        </p:nvSpPr>
        <p:spPr/>
        <p:txBody>
          <a:bodyPr/>
          <a:lstStyle/>
          <a:p>
            <a:endParaRPr lang="en-AU"/>
          </a:p>
        </p:txBody>
      </p:sp>
      <p:pic>
        <p:nvPicPr>
          <p:cNvPr id="10" name="Picture 9" descr="A screenshot of a cell phone&#10;&#10;Description automatically generated">
            <a:extLst>
              <a:ext uri="{FF2B5EF4-FFF2-40B4-BE49-F238E27FC236}">
                <a16:creationId xmlns:a16="http://schemas.microsoft.com/office/drawing/2014/main" id="{82180C2A-A058-4BE5-B540-861C3B5695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655" y="180000"/>
            <a:ext cx="10660437" cy="5976000"/>
          </a:xfrm>
          <a:prstGeom prst="rect">
            <a:avLst/>
          </a:prstGeom>
        </p:spPr>
      </p:pic>
      <p:sp>
        <p:nvSpPr>
          <p:cNvPr id="8" name="Rectangle 7">
            <a:extLst>
              <a:ext uri="{FF2B5EF4-FFF2-40B4-BE49-F238E27FC236}">
                <a16:creationId xmlns:a16="http://schemas.microsoft.com/office/drawing/2014/main" id="{719942D2-DA8F-4198-B4C0-F6BB5D1ED6CC}"/>
              </a:ext>
            </a:extLst>
          </p:cNvPr>
          <p:cNvSpPr/>
          <p:nvPr/>
        </p:nvSpPr>
        <p:spPr>
          <a:xfrm>
            <a:off x="4604368" y="5870319"/>
            <a:ext cx="3172078" cy="1956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185B5938-38A1-4C71-9865-D579D291D2B3}"/>
              </a:ext>
            </a:extLst>
          </p:cNvPr>
          <p:cNvSpPr txBox="1"/>
          <p:nvPr/>
        </p:nvSpPr>
        <p:spPr>
          <a:xfrm>
            <a:off x="647406" y="6217200"/>
            <a:ext cx="10876306" cy="457200"/>
          </a:xfrm>
          <a:prstGeom prst="rect">
            <a:avLst/>
          </a:prstGeom>
          <a:blipFill dpi="0" rotWithShape="0">
            <a:blip r:embed="rId4"/>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600" dirty="0">
                <a:solidFill>
                  <a:srgbClr val="E76614"/>
                </a:solidFill>
                <a:latin typeface="Arial" panose="020B0604020202020204" pitchFamily="34" charset="0"/>
                <a:ea typeface="Open Sans" panose="020B0606030504020204" pitchFamily="34" charset="0"/>
                <a:cs typeface="Arial" panose="020B0604020202020204" pitchFamily="34" charset="0"/>
              </a:rPr>
              <a:t>Assertion</a:t>
            </a:r>
            <a:r>
              <a:rPr lang="en-AU" sz="1600" dirty="0">
                <a:latin typeface="Arial" panose="020B0604020202020204" pitchFamily="34" charset="0"/>
                <a:ea typeface="Open Sans" panose="020B0606030504020204" pitchFamily="34" charset="0"/>
                <a:cs typeface="Arial" panose="020B0604020202020204" pitchFamily="34" charset="0"/>
              </a:rPr>
              <a:t>: Organisation’s NOT Digitally Determined are likely to loose out to those who are</a:t>
            </a:r>
          </a:p>
        </p:txBody>
      </p:sp>
      <p:sp>
        <p:nvSpPr>
          <p:cNvPr id="12" name="Slide Number Placeholder 2">
            <a:extLst>
              <a:ext uri="{FF2B5EF4-FFF2-40B4-BE49-F238E27FC236}">
                <a16:creationId xmlns:a16="http://schemas.microsoft.com/office/drawing/2014/main" id="{41BF6A48-39D3-4A07-A9CB-2110A3AC2E27}"/>
              </a:ext>
            </a:extLst>
          </p:cNvPr>
          <p:cNvSpPr txBox="1">
            <a:spLocks/>
          </p:cNvSpPr>
          <p:nvPr/>
        </p:nvSpPr>
        <p:spPr>
          <a:xfrm>
            <a:off x="10626742" y="5229399"/>
            <a:ext cx="711994" cy="180978"/>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A714419-7DF5-46A5-9C0B-5D62F50B7F14}" type="slidenum">
              <a:rPr lang="en-AU" smtClean="0"/>
              <a:pPr/>
              <a:t>8</a:t>
            </a:fld>
            <a:endParaRPr lang="en-AU" dirty="0"/>
          </a:p>
        </p:txBody>
      </p:sp>
      <p:sp>
        <p:nvSpPr>
          <p:cNvPr id="13" name="TextBox 12">
            <a:extLst>
              <a:ext uri="{FF2B5EF4-FFF2-40B4-BE49-F238E27FC236}">
                <a16:creationId xmlns:a16="http://schemas.microsoft.com/office/drawing/2014/main" id="{A3A162AE-F4E9-4269-BC9B-BE6C0968C20D}"/>
              </a:ext>
            </a:extLst>
          </p:cNvPr>
          <p:cNvSpPr txBox="1"/>
          <p:nvPr/>
        </p:nvSpPr>
        <p:spPr>
          <a:xfrm>
            <a:off x="657847" y="6217200"/>
            <a:ext cx="10876306" cy="457200"/>
          </a:xfrm>
          <a:prstGeom prst="rect">
            <a:avLst/>
          </a:prstGeom>
          <a:blipFill dpi="0" rotWithShape="0">
            <a:blip r:embed="rId4"/>
            <a:srcRect/>
            <a:tile tx="0" ty="0" sx="100000" sy="100000" flip="none" algn="tl"/>
          </a:blipFill>
          <a:ln>
            <a:noFill/>
          </a:ln>
          <a:effectLst>
            <a:outerShdw blurRad="127000" dist="63500" dir="2700000" algn="tl" rotWithShape="0">
              <a:prstClr val="black">
                <a:alpha val="3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AU" sz="1600" dirty="0">
                <a:latin typeface="Arial" panose="020B0604020202020204" pitchFamily="34" charset="0"/>
                <a:cs typeface="Arial" panose="020B0604020202020204" pitchFamily="34" charset="0"/>
              </a:rPr>
              <a:t>Strong growth in DX include Healthcare, Banking, Insurance, Media, &amp; Securities &amp; Investment industries</a:t>
            </a:r>
            <a:endParaRPr lang="en-AU" sz="1600" dirty="0">
              <a:latin typeface="Arial" panose="020B0604020202020204" pitchFamily="34" charset="0"/>
              <a:ea typeface="Open Sans" panose="020B0606030504020204" pitchFamily="34" charset="0"/>
              <a:cs typeface="Arial" panose="020B0604020202020204" pitchFamily="34" charset="0"/>
            </a:endParaRPr>
          </a:p>
        </p:txBody>
      </p:sp>
    </p:spTree>
    <p:extLst>
      <p:ext uri="{BB962C8B-B14F-4D97-AF65-F5344CB8AC3E}">
        <p14:creationId xmlns:p14="http://schemas.microsoft.com/office/powerpoint/2010/main" val="844777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2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2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FFC88-14CF-4B5C-A7F9-5CD5B9BED622}"/>
              </a:ext>
            </a:extLst>
          </p:cNvPr>
          <p:cNvSpPr>
            <a:spLocks noGrp="1"/>
          </p:cNvSpPr>
          <p:nvPr>
            <p:ph type="title"/>
          </p:nvPr>
        </p:nvSpPr>
        <p:spPr/>
        <p:txBody>
          <a:bodyPr/>
          <a:lstStyle/>
          <a:p>
            <a:r>
              <a:rPr lang="en-AU" dirty="0"/>
              <a:t>Organisational Anatomy</a:t>
            </a:r>
          </a:p>
        </p:txBody>
      </p:sp>
      <p:sp>
        <p:nvSpPr>
          <p:cNvPr id="3" name="Text Placeholder 2">
            <a:extLst>
              <a:ext uri="{FF2B5EF4-FFF2-40B4-BE49-F238E27FC236}">
                <a16:creationId xmlns:a16="http://schemas.microsoft.com/office/drawing/2014/main" id="{DC3E57B2-E6B2-4E7E-9AF0-1377E77D3ECD}"/>
              </a:ext>
            </a:extLst>
          </p:cNvPr>
          <p:cNvSpPr>
            <a:spLocks noGrp="1"/>
          </p:cNvSpPr>
          <p:nvPr>
            <p:ph type="body" sz="quarter" idx="12"/>
          </p:nvPr>
        </p:nvSpPr>
        <p:spPr/>
        <p:txBody>
          <a:bodyPr/>
          <a:lstStyle/>
          <a:p>
            <a:r>
              <a:rPr lang="en-AU" dirty="0"/>
              <a:t>Traditional/”Analogue” Organisation</a:t>
            </a:r>
          </a:p>
        </p:txBody>
      </p:sp>
    </p:spTree>
    <p:extLst>
      <p:ext uri="{BB962C8B-B14F-4D97-AF65-F5344CB8AC3E}">
        <p14:creationId xmlns:p14="http://schemas.microsoft.com/office/powerpoint/2010/main" val="67082690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2A Fonts 2">
      <a:majorFont>
        <a:latin typeface="Kani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22334</TotalTime>
  <Words>2657</Words>
  <Application>Microsoft Office PowerPoint</Application>
  <PresentationFormat>Widescreen</PresentationFormat>
  <Paragraphs>397</Paragraphs>
  <Slides>33</Slides>
  <Notes>33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Open Sans</vt:lpstr>
      <vt:lpstr>Calibri</vt:lpstr>
      <vt:lpstr>Segoe UI</vt:lpstr>
      <vt:lpstr>Montserrat</vt:lpstr>
      <vt:lpstr>Segoe UI Black</vt:lpstr>
      <vt:lpstr>Fjalla One</vt:lpstr>
      <vt:lpstr>Century Gothic</vt:lpstr>
      <vt:lpstr>Kanit</vt:lpstr>
      <vt:lpstr>Arial</vt:lpstr>
      <vt:lpstr>Custom Design</vt:lpstr>
      <vt:lpstr>PowerPoint Presentation</vt:lpstr>
      <vt:lpstr>PowerPoint Presentation</vt:lpstr>
      <vt:lpstr>Today’s Agenda</vt:lpstr>
      <vt:lpstr>PowerPoint Presentation</vt:lpstr>
      <vt:lpstr>About Fragile to Agile</vt:lpstr>
      <vt:lpstr>Background/Context </vt:lpstr>
      <vt:lpstr>PowerPoint Presentation</vt:lpstr>
      <vt:lpstr>PowerPoint Presentation</vt:lpstr>
      <vt:lpstr>Organisational Anatomy</vt:lpstr>
      <vt:lpstr>Vertically Layered Architecture (Application-Centric)</vt:lpstr>
      <vt:lpstr>Vertically Layered Architecture - Application-Centric or analogue? </vt:lpstr>
      <vt:lpstr>Organisational Anatomy</vt:lpstr>
      <vt:lpstr>Horizontally Layered Architecture (Service-Centric)</vt:lpstr>
      <vt:lpstr>Channel Management</vt:lpstr>
      <vt:lpstr>Channel Management</vt:lpstr>
      <vt:lpstr>Business Process Management (BPM)</vt:lpstr>
      <vt:lpstr>Integration Layer – Interoperability is Key</vt:lpstr>
      <vt:lpstr>Dealing with Legacy/Heritage systems</vt:lpstr>
      <vt:lpstr>Data Driven</vt:lpstr>
      <vt:lpstr>What do we need to get there?</vt:lpstr>
      <vt:lpstr>Why Enterprise Architecture? </vt:lpstr>
      <vt:lpstr>Why Enterprise Architecture? </vt:lpstr>
      <vt:lpstr>Why Enterprise Architecture? </vt:lpstr>
      <vt:lpstr>Relationship of Enterprise Architecture to Digital Transformation</vt:lpstr>
      <vt:lpstr>Target State Architecture </vt:lpstr>
      <vt:lpstr>Roadmap</vt:lpstr>
      <vt:lpstr>Successful Outcomes</vt:lpstr>
      <vt:lpstr>It Works – ME Bank Outcomes</vt:lpstr>
      <vt:lpstr>ME Bank – Benefits Realised</vt:lpstr>
      <vt:lpstr>Summary</vt:lpstr>
      <vt:lpstr>Summary – Traditional ICT to Digitally Transformed/Agile</vt:lpstr>
      <vt:lpstr>Summary</vt:lpstr>
      <vt:lpstr>Thank You –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Kazi</dc:creator>
  <cp:lastModifiedBy>Stephen Blakeney</cp:lastModifiedBy>
  <cp:revision>647</cp:revision>
  <cp:lastPrinted>2019-08-07T23:07:55Z</cp:lastPrinted>
  <dcterms:created xsi:type="dcterms:W3CDTF">2017-08-17T02:20:28Z</dcterms:created>
  <dcterms:modified xsi:type="dcterms:W3CDTF">2019-09-27T11:32:48Z</dcterms:modified>
</cp:coreProperties>
</file>